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322" r:id="rId5"/>
  </p:sldIdLst>
  <p:sldSz cx="12192000" cy="6858000"/>
  <p:notesSz cx="6810375" cy="9942513"/>
  <p:custDataLst>
    <p:tags r:id="rId7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F5A526-30BF-A6AB-1266-27512F010D2D}" name="Louise Björk" initials="LB" userId="S::louise.bjork@lumell.se::559a32e1-29e8-4ba2-9663-e97a1874a247" providerId="AD"/>
  <p188:author id="{515F3ECB-DDAA-1842-8F41-FFE39ECA1684}" name="Jack Watson" initials="JW" userId="S::Jack.watson@lumell.se::93e9fca6-2974-4d06-9343-103f08ed414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470"/>
    <a:srgbClr val="DDF2FF"/>
    <a:srgbClr val="FCFAF5"/>
    <a:srgbClr val="F8F2E8"/>
    <a:srgbClr val="D5EFFF"/>
    <a:srgbClr val="8A9DAE"/>
    <a:srgbClr val="EBECE9"/>
    <a:srgbClr val="EDD3EA"/>
    <a:srgbClr val="E5F5FF"/>
    <a:srgbClr val="F2DE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5F5BC-A92D-43D9-83AF-BC882EE54CFA}" type="datetimeFigureOut">
              <a:rPr lang="sv-SE" smtClean="0"/>
              <a:t>2025-06-16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1038" y="4784835"/>
            <a:ext cx="544830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4FA44B-0DBB-43BB-90AF-0538C7CA64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2252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4FA44B-0DBB-43BB-90AF-0538C7CA64E3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0009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4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4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4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1">
            <a:extLst>
              <a:ext uri="{FF2B5EF4-FFF2-40B4-BE49-F238E27FC236}">
                <a16:creationId xmlns:a16="http://schemas.microsoft.com/office/drawing/2014/main" id="{3A35B3A4-FF25-8AE6-6D09-48E335AA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809222C9-C51D-7B86-D151-53067089D5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7200" y="1692000"/>
            <a:ext cx="9180000" cy="2520000"/>
          </a:xfrm>
        </p:spPr>
        <p:txBody>
          <a:bodyPr rIns="0" anchor="b">
            <a:normAutofit/>
          </a:bodyPr>
          <a:lstStyle>
            <a:lvl1pPr algn="l">
              <a:lnSpc>
                <a:spcPct val="100000"/>
              </a:lnSpc>
              <a:defRPr sz="4800" spc="-4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3">
            <a:extLst>
              <a:ext uri="{FF2B5EF4-FFF2-40B4-BE49-F238E27FC236}">
                <a16:creationId xmlns:a16="http://schemas.microsoft.com/office/drawing/2014/main" id="{AFC83BF2-3223-7C44-691E-3FC11A4DE1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7199" y="4320000"/>
            <a:ext cx="9180000" cy="1404000"/>
          </a:xfrm>
          <a:prstGeom prst="rect">
            <a:avLst/>
          </a:prstGeom>
        </p:spPr>
        <p:txBody>
          <a:bodyPr lIns="0" tIns="72000" rIns="0"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9" name="Platshållare för text 4">
            <a:extLst>
              <a:ext uri="{FF2B5EF4-FFF2-40B4-BE49-F238E27FC236}">
                <a16:creationId xmlns:a16="http://schemas.microsoft.com/office/drawing/2014/main" id="{21BDDB5E-78EA-9C3B-AD55-0961585D32E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200" y="5857013"/>
            <a:ext cx="4338638" cy="365125"/>
          </a:xfrm>
          <a:prstGeom prst="rect">
            <a:avLst/>
          </a:prstGeom>
          <a:ln>
            <a:noFill/>
          </a:ln>
        </p:spPr>
        <p:txBody>
          <a:bodyPr lIns="0" bIns="0" anchor="b">
            <a:normAutofit/>
          </a:bodyPr>
          <a:lstStyle>
            <a:lvl1pPr marL="0" indent="0">
              <a:buNone/>
              <a:defRPr sz="1600">
                <a:ln>
                  <a:noFill/>
                </a:ln>
                <a:solidFill>
                  <a:schemeClr val="bg1"/>
                </a:solidFill>
                <a:latin typeface="+mn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>
                <a:ln>
                  <a:noFill/>
                </a:ln>
              </a:defRPr>
            </a:lvl2pPr>
            <a:lvl3pPr>
              <a:defRPr>
                <a:ln>
                  <a:noFill/>
                </a:ln>
              </a:defRPr>
            </a:lvl3pPr>
            <a:lvl4pPr>
              <a:defRPr>
                <a:ln>
                  <a:noFill/>
                </a:ln>
              </a:defRPr>
            </a:lvl4pPr>
            <a:lvl5pPr>
              <a:defRPr>
                <a:ln>
                  <a:noFill/>
                </a:ln>
              </a:defRPr>
            </a:lvl5pPr>
          </a:lstStyle>
          <a:p>
            <a:pPr lvl="0"/>
            <a:r>
              <a:rPr lang="sv-SE"/>
              <a:t>Skapare, datum eller annan information</a:t>
            </a:r>
          </a:p>
        </p:txBody>
      </p:sp>
      <p:pic>
        <p:nvPicPr>
          <p:cNvPr id="8" name="Bild 5" descr="Socialstyrelsen logotyp">
            <a:extLst>
              <a:ext uri="{FF2B5EF4-FFF2-40B4-BE49-F238E27FC236}">
                <a16:creationId xmlns:a16="http://schemas.microsoft.com/office/drawing/2014/main" id="{D8B0BAEF-65BA-E933-C465-CEF585532C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lum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8490" y="620713"/>
            <a:ext cx="2438400" cy="52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746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numrerad 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>
            <a:extLst>
              <a:ext uri="{FF2B5EF4-FFF2-40B4-BE49-F238E27FC236}">
                <a16:creationId xmlns:a16="http://schemas.microsoft.com/office/drawing/2014/main" id="{E7507FC7-B57A-41F0-9BBF-775831FD6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2">
            <a:extLst>
              <a:ext uri="{FF2B5EF4-FFF2-40B4-BE49-F238E27FC236}">
                <a16:creationId xmlns:a16="http://schemas.microsoft.com/office/drawing/2014/main" id="{E5148185-2A47-B579-6D9C-977F1EA26F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7200" y="1634399"/>
            <a:ext cx="7020000" cy="4582800"/>
          </a:xfrm>
          <a:prstGeom prst="rect">
            <a:avLst/>
          </a:prstGeom>
        </p:spPr>
        <p:txBody>
          <a:bodyPr lIns="0"/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>
              <a:defRPr sz="1800"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6" name="Platshållare för sidfot 3">
            <a:extLst>
              <a:ext uri="{FF2B5EF4-FFF2-40B4-BE49-F238E27FC236}">
                <a16:creationId xmlns:a16="http://schemas.microsoft.com/office/drawing/2014/main" id="{34514395-1553-4733-BCEE-11D1281FF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4">
            <a:extLst>
              <a:ext uri="{FF2B5EF4-FFF2-40B4-BE49-F238E27FC236}">
                <a16:creationId xmlns:a16="http://schemas.microsoft.com/office/drawing/2014/main" id="{CB8D7E23-8BFD-48CA-BF77-D2DC445BD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0285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 2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 not remove" hidden="1">
            <a:extLst>
              <a:ext uri="{FF2B5EF4-FFF2-40B4-BE49-F238E27FC236}">
                <a16:creationId xmlns:a16="http://schemas.microsoft.com/office/drawing/2014/main" id="{49A287ED-2748-1941-C404-CAD9FBE0D323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700" cy="12700"/>
          </a:xfrm>
          <a:prstGeom prst="octagon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0F701C2-0725-4302-AC48-7C4C753CF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D3710D23-C07B-6145-0DAD-ABF55E3832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7201" y="1634400"/>
            <a:ext cx="5157600" cy="4583838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>
              <a:lnSpc>
                <a:spcPct val="110000"/>
              </a:lnSpc>
              <a:spcBef>
                <a:spcPts val="1800"/>
              </a:spcBef>
              <a:buNone/>
              <a:defRPr sz="2000">
                <a:latin typeface="+mn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 marL="9144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 marL="13716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 marL="18288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C397B7C2-F9F6-4E98-AB2B-94345F89FB4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97201" y="1634400"/>
            <a:ext cx="5157600" cy="4583838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>
              <a:lnSpc>
                <a:spcPct val="110000"/>
              </a:lnSpc>
              <a:spcBef>
                <a:spcPts val="1800"/>
              </a:spcBef>
              <a:buNone/>
              <a:defRPr sz="2000">
                <a:latin typeface="+mn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 marL="9144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 marL="13716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 marL="18288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7406B82-DC71-44EF-B958-424A4BA79C70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79483DB-8D59-4080-BA67-A1B7D4293E77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5342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2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1">
            <a:extLst>
              <a:ext uri="{FF2B5EF4-FFF2-40B4-BE49-F238E27FC236}">
                <a16:creationId xmlns:a16="http://schemas.microsoft.com/office/drawing/2014/main" id="{452AA41F-EF01-4225-8579-047231899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Platshållare för text 2">
            <a:extLst>
              <a:ext uri="{FF2B5EF4-FFF2-40B4-BE49-F238E27FC236}">
                <a16:creationId xmlns:a16="http://schemas.microsoft.com/office/drawing/2014/main" id="{3F24019E-277D-4A60-88FE-C95A5CAACB4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7201" y="1634400"/>
            <a:ext cx="5171462" cy="4574671"/>
          </a:xfrm>
          <a:prstGeom prst="rect">
            <a:avLst/>
          </a:prstGeom>
        </p:spPr>
        <p:txBody>
          <a:bodyPr lIns="0"/>
          <a:lstStyle>
            <a:lvl1pPr>
              <a:spcBef>
                <a:spcPts val="1800"/>
              </a:spcBef>
              <a:defRPr sz="2000">
                <a:latin typeface="+mn-lt"/>
              </a:defRPr>
            </a:lvl1pPr>
            <a:lvl2pPr>
              <a:defRPr sz="1800"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6" name="Platshållare för text 3">
            <a:extLst>
              <a:ext uri="{FF2B5EF4-FFF2-40B4-BE49-F238E27FC236}">
                <a16:creationId xmlns:a16="http://schemas.microsoft.com/office/drawing/2014/main" id="{99CE8738-DAE9-42D3-9ADE-A3B3B4A78E8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83340" y="1634401"/>
            <a:ext cx="5184774" cy="4583838"/>
          </a:xfrm>
          <a:prstGeom prst="rect">
            <a:avLst/>
          </a:prstGeom>
        </p:spPr>
        <p:txBody>
          <a:bodyPr lIns="0"/>
          <a:lstStyle>
            <a:lvl1pPr>
              <a:spcBef>
                <a:spcPts val="1800"/>
              </a:spcBef>
              <a:defRPr sz="2000">
                <a:latin typeface="+mn-lt"/>
              </a:defRPr>
            </a:lvl1pPr>
            <a:lvl2pPr>
              <a:defRPr sz="1800"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10" name="Platshållare för sidfot 4">
            <a:extLst>
              <a:ext uri="{FF2B5EF4-FFF2-40B4-BE49-F238E27FC236}">
                <a16:creationId xmlns:a16="http://schemas.microsoft.com/office/drawing/2014/main" id="{028D4306-0EC0-44E1-8177-428203AB5A03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Platshållare för bildnummer 5">
            <a:extLst>
              <a:ext uri="{FF2B5EF4-FFF2-40B4-BE49-F238E27FC236}">
                <a16:creationId xmlns:a16="http://schemas.microsoft.com/office/drawing/2014/main" id="{BA646D25-81E0-4749-A49E-5E9B66E6130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1860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numrerad lista 2-spal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10E94381-7B41-4D72-B846-767E42B8B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Platshållare för text 2">
            <a:extLst>
              <a:ext uri="{FF2B5EF4-FFF2-40B4-BE49-F238E27FC236}">
                <a16:creationId xmlns:a16="http://schemas.microsoft.com/office/drawing/2014/main" id="{1DB22746-20D0-4E65-872D-12244F7B72A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7200" y="1634401"/>
            <a:ext cx="5171462" cy="4583838"/>
          </a:xfrm>
          <a:prstGeom prst="rect">
            <a:avLst/>
          </a:prstGeom>
        </p:spPr>
        <p:txBody>
          <a:bodyPr lIns="0"/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>
                <a:latin typeface="+mn-lt"/>
              </a:defRPr>
            </a:lvl1pPr>
            <a:lvl2pPr>
              <a:defRPr sz="1800"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7" name="Platshållare för text 3">
            <a:extLst>
              <a:ext uri="{FF2B5EF4-FFF2-40B4-BE49-F238E27FC236}">
                <a16:creationId xmlns:a16="http://schemas.microsoft.com/office/drawing/2014/main" id="{6D4904A0-409C-4EB1-8A65-AD503700261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83339" y="1634401"/>
            <a:ext cx="5171461" cy="4583838"/>
          </a:xfrm>
          <a:prstGeom prst="rect">
            <a:avLst/>
          </a:prstGeom>
        </p:spPr>
        <p:txBody>
          <a:bodyPr lIns="0"/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>
                <a:latin typeface="+mn-lt"/>
              </a:defRPr>
            </a:lvl1pPr>
            <a:lvl2pPr>
              <a:defRPr sz="1800"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sidfot 4">
            <a:extLst>
              <a:ext uri="{FF2B5EF4-FFF2-40B4-BE49-F238E27FC236}">
                <a16:creationId xmlns:a16="http://schemas.microsoft.com/office/drawing/2014/main" id="{2C8D1CF1-E93D-463B-AF49-0EC5A6E1B4BB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nummer 5">
            <a:extLst>
              <a:ext uri="{FF2B5EF4-FFF2-40B4-BE49-F238E27FC236}">
                <a16:creationId xmlns:a16="http://schemas.microsoft.com/office/drawing/2014/main" id="{0D093DFA-0FFE-431F-9D40-D12B15C7218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9951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EB008D-0CC1-4719-8437-99618B6B6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8" y="540000"/>
            <a:ext cx="7020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E2E14E40-923A-1266-AEE9-9ADB8025424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7200" y="1634400"/>
            <a:ext cx="7020000" cy="4582800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None/>
              <a:defRPr sz="2000">
                <a:latin typeface="+mn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 marL="9144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 marL="13716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 marL="18288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 3">
            <a:extLst>
              <a:ext uri="{FF2B5EF4-FFF2-40B4-BE49-F238E27FC236}">
                <a16:creationId xmlns:a16="http://schemas.microsoft.com/office/drawing/2014/main" id="{FEEBDD56-AACA-C812-7E95-EB2BEAFF7B3D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8077201" y="0"/>
            <a:ext cx="4114800" cy="6858000"/>
          </a:xfrm>
          <a:prstGeom prst="rect">
            <a:avLst/>
          </a:prstGeom>
        </p:spPr>
        <p:txBody>
          <a:bodyPr lIns="216000" tIns="576000" rIns="180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Markera bildplatshållaren (klicka inte på ikonen). Infoga en bild. Kom ihåg att skriva in en alternativtext eller markera som dekorativ.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FF7CB77-F4BF-4F39-9A04-589D0309588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51B3DFEC-57A4-43E2-AD92-5FFC5D929F5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4465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o not remove" hidden="1">
            <a:extLst>
              <a:ext uri="{FF2B5EF4-FFF2-40B4-BE49-F238E27FC236}">
                <a16:creationId xmlns:a16="http://schemas.microsoft.com/office/drawing/2014/main" id="{5A0DCA09-5436-90B7-B54B-2690C8498179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700" cy="12700"/>
          </a:xfrm>
          <a:prstGeom prst="octagon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5EF7C54-8A0A-44CD-A06F-F7E15D319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5171774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2">
            <a:extLst>
              <a:ext uri="{FF2B5EF4-FFF2-40B4-BE49-F238E27FC236}">
                <a16:creationId xmlns:a16="http://schemas.microsoft.com/office/drawing/2014/main" id="{F4451309-973D-674D-595E-A21E77D4516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7200" y="1634400"/>
            <a:ext cx="5171463" cy="4583838"/>
          </a:xfrm>
          <a:prstGeom prst="rect">
            <a:avLst/>
          </a:prstGeom>
        </p:spPr>
        <p:txBody>
          <a:bodyPr lIns="0"/>
          <a:lstStyle>
            <a:lvl1pPr>
              <a:spcBef>
                <a:spcPts val="1800"/>
              </a:spcBef>
              <a:defRPr/>
            </a:lvl1pPr>
            <a:lvl3pPr>
              <a:defRPr/>
            </a:lvl3pPr>
            <a:lvl4pPr>
              <a:defRPr/>
            </a:lvl4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6" name="Platshållare för bild 3">
            <a:extLst>
              <a:ext uri="{FF2B5EF4-FFF2-40B4-BE49-F238E27FC236}">
                <a16:creationId xmlns:a16="http://schemas.microsoft.com/office/drawing/2014/main" id="{FEEBDD56-AACA-C812-7E95-EB2BEAFF7B3D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6096001" y="0"/>
            <a:ext cx="6096000" cy="6857999"/>
          </a:xfrm>
          <a:prstGeom prst="rect">
            <a:avLst/>
          </a:prstGeom>
        </p:spPr>
        <p:txBody>
          <a:bodyPr lIns="216000" tIns="576000" rIns="252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Markera bildplatshållaren (klicka inte på ikonen). Infoga en bild. Kom ihåg att skriva in en alternativtext eller markera som dekorativ.</a:t>
            </a:r>
          </a:p>
        </p:txBody>
      </p:sp>
      <p:sp>
        <p:nvSpPr>
          <p:cNvPr id="7" name="Platshållare för sidfot 4">
            <a:extLst>
              <a:ext uri="{FF2B5EF4-FFF2-40B4-BE49-F238E27FC236}">
                <a16:creationId xmlns:a16="http://schemas.microsoft.com/office/drawing/2014/main" id="{6D55C4DD-793D-4F05-855A-7F5B1C70313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Platshållare för bildnummer 5">
            <a:extLst>
              <a:ext uri="{FF2B5EF4-FFF2-40B4-BE49-F238E27FC236}">
                <a16:creationId xmlns:a16="http://schemas.microsoft.com/office/drawing/2014/main" id="{5123DDC0-56AE-4BE8-86E6-053C54763A0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8456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3786AE-3D23-4C9B-BD51-DD3D8606B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90" y="539999"/>
            <a:ext cx="3771514" cy="152520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EB02FB96-385F-13AB-DD19-55D3510D6BC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7200" y="2065203"/>
            <a:ext cx="3771514" cy="4153035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None/>
              <a:defRPr sz="2000">
                <a:latin typeface="+mn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 marL="9144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 marL="13716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 marL="18288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 3">
            <a:extLst>
              <a:ext uri="{FF2B5EF4-FFF2-40B4-BE49-F238E27FC236}">
                <a16:creationId xmlns:a16="http://schemas.microsoft.com/office/drawing/2014/main" id="{FEEBDD56-AACA-C812-7E95-EB2BEAFF7B3D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4487401" y="1"/>
            <a:ext cx="7704599" cy="6857999"/>
          </a:xfrm>
          <a:prstGeom prst="rect">
            <a:avLst/>
          </a:prstGeom>
        </p:spPr>
        <p:txBody>
          <a:bodyPr lIns="1296000" tIns="576000" rIns="1296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Markera bildplatshållaren (klicka inte på ikonen). Infoga en bild. Kom ihåg att skriva in en alternativtext eller markera som dekorativ.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89F5B30-B90D-41E7-8C50-94F92D645BC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268D11D4-3129-4594-8CBE-10321B2A117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0257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28E7CB30-CED8-4C36-8C0A-8E2936A99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9720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Platshållare för text 2">
            <a:extLst>
              <a:ext uri="{FF2B5EF4-FFF2-40B4-BE49-F238E27FC236}">
                <a16:creationId xmlns:a16="http://schemas.microsoft.com/office/drawing/2014/main" id="{A35D814D-CFD6-D79B-4B41-4738C2681B3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7200" y="1634400"/>
            <a:ext cx="5280114" cy="1533605"/>
          </a:xfrm>
          <a:prstGeom prst="rect">
            <a:avLst/>
          </a:prstGeom>
        </p:spPr>
        <p:txBody>
          <a:bodyPr lIns="0"/>
          <a:lstStyle>
            <a:lvl1pPr marL="0" indent="0">
              <a:spcBef>
                <a:spcPts val="1800"/>
              </a:spcBef>
              <a:spcAft>
                <a:spcPts val="0"/>
              </a:spcAft>
              <a:buNone/>
              <a:defRPr sz="2000"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" name="Platshållare för bild 3">
            <a:extLst>
              <a:ext uri="{FF2B5EF4-FFF2-40B4-BE49-F238E27FC236}">
                <a16:creationId xmlns:a16="http://schemas.microsoft.com/office/drawing/2014/main" id="{A92B2AF3-9457-7731-ED44-D2028E6995FF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0" y="1"/>
            <a:ext cx="12192000" cy="6857999"/>
          </a:xfrm>
          <a:prstGeom prst="rect">
            <a:avLst/>
          </a:prstGeom>
        </p:spPr>
        <p:txBody>
          <a:bodyPr lIns="3888000" tIns="4248000" rIns="3564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Markera bildplatshållaren (klicka inte på ikonen). Infoga en bild. Kom ihåg att skriva in en alternativtext eller markera som dekorativ.</a:t>
            </a:r>
          </a:p>
        </p:txBody>
      </p:sp>
      <p:sp>
        <p:nvSpPr>
          <p:cNvPr id="7" name="Platshållare för sidfot 4">
            <a:extLst>
              <a:ext uri="{FF2B5EF4-FFF2-40B4-BE49-F238E27FC236}">
                <a16:creationId xmlns:a16="http://schemas.microsoft.com/office/drawing/2014/main" id="{32E51451-7697-422E-9945-89ABB8B1676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nummer 5">
            <a:extLst>
              <a:ext uri="{FF2B5EF4-FFF2-40B4-BE49-F238E27FC236}">
                <a16:creationId xmlns:a16="http://schemas.microsoft.com/office/drawing/2014/main" id="{56D2ACD1-ED19-4C7C-951D-0930E762EA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41063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 not remove" hidden="1">
            <a:extLst>
              <a:ext uri="{FF2B5EF4-FFF2-40B4-BE49-F238E27FC236}">
                <a16:creationId xmlns:a16="http://schemas.microsoft.com/office/drawing/2014/main" id="{6A5F0879-DF83-461A-A3C1-DE847661AE1E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700" cy="12700"/>
          </a:xfrm>
          <a:prstGeom prst="octagon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5ED3025E-D469-44AD-88E1-EEA95509B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Platshållare för bild 2">
            <a:extLst>
              <a:ext uri="{FF2B5EF4-FFF2-40B4-BE49-F238E27FC236}">
                <a16:creationId xmlns:a16="http://schemas.microsoft.com/office/drawing/2014/main" id="{FEEBDD56-AACA-C812-7E95-EB2BEAFF7B3D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636044" y="1620000"/>
            <a:ext cx="10936195" cy="4598238"/>
          </a:xfrm>
          <a:prstGeom prst="rect">
            <a:avLst/>
          </a:prstGeom>
        </p:spPr>
        <p:txBody>
          <a:bodyPr lIns="3060000" tIns="648000" rIns="2880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Markera bildplatshållaren (klicka inte på ikonen). Infoga en bild. Kom ihåg att skriva in en alternativtext eller markera som dekorativ.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50852B9-C185-4391-BE17-DC0341967B6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BB39001-5ADF-4705-AE29-0C448DAEDA1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44537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at centrerad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 not remove" hidden="1">
            <a:extLst>
              <a:ext uri="{FF2B5EF4-FFF2-40B4-BE49-F238E27FC236}">
                <a16:creationId xmlns:a16="http://schemas.microsoft.com/office/drawing/2014/main" id="{6C459BB6-0360-10F5-7E25-B20C1F006F9B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700" cy="12700"/>
          </a:xfrm>
          <a:prstGeom prst="octagon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text 1">
            <a:extLst>
              <a:ext uri="{FF2B5EF4-FFF2-40B4-BE49-F238E27FC236}">
                <a16:creationId xmlns:a16="http://schemas.microsoft.com/office/drawing/2014/main" id="{FBA69918-25E2-9A19-0AAE-90CF61B18C15}"/>
              </a:ext>
            </a:extLst>
          </p:cNvPr>
          <p:cNvSpPr txBox="1">
            <a:spLocks/>
          </p:cNvSpPr>
          <p:nvPr userDrawn="1"/>
        </p:nvSpPr>
        <p:spPr>
          <a:xfrm>
            <a:off x="2139698" y="1026315"/>
            <a:ext cx="455456" cy="1286463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Tx/>
              <a:buNone/>
              <a:defRPr sz="5000" b="1" i="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8000">
                <a:solidFill>
                  <a:schemeClr val="bg1"/>
                </a:solidFill>
              </a:rPr>
              <a:t>”</a:t>
            </a:r>
          </a:p>
        </p:txBody>
      </p:sp>
      <p:sp>
        <p:nvSpPr>
          <p:cNvPr id="6" name="Rubrik 2">
            <a:extLst>
              <a:ext uri="{FF2B5EF4-FFF2-40B4-BE49-F238E27FC236}">
                <a16:creationId xmlns:a16="http://schemas.microsoft.com/office/drawing/2014/main" id="{E4B64348-F785-4A9C-94E9-CC2F9BF17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5248" y="1613916"/>
            <a:ext cx="7461504" cy="2356072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4400" spc="-4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3">
            <a:extLst>
              <a:ext uri="{FF2B5EF4-FFF2-40B4-BE49-F238E27FC236}">
                <a16:creationId xmlns:a16="http://schemas.microsoft.com/office/drawing/2014/main" id="{EDE59C96-7B2A-70FF-D2D8-97C435333C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365248" y="3992415"/>
            <a:ext cx="7461504" cy="125166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None/>
              <a:defRPr sz="2000">
                <a:solidFill>
                  <a:schemeClr val="bg1"/>
                </a:solidFill>
                <a:latin typeface="+mn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 marL="9144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 marL="13716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 marL="18288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/>
              <a:t>Klicka och skriv</a:t>
            </a:r>
          </a:p>
        </p:txBody>
      </p:sp>
      <p:sp>
        <p:nvSpPr>
          <p:cNvPr id="9" name="Platshållare för text 4">
            <a:extLst>
              <a:ext uri="{FF2B5EF4-FFF2-40B4-BE49-F238E27FC236}">
                <a16:creationId xmlns:a16="http://schemas.microsoft.com/office/drawing/2014/main" id="{3585167E-F5B6-856C-D48C-3AFD1927270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452174" y="5266511"/>
            <a:ext cx="5371530" cy="951728"/>
          </a:xfrm>
          <a:prstGeom prst="rect">
            <a:avLst/>
          </a:prstGeom>
        </p:spPr>
        <p:txBody>
          <a:bodyPr lIns="90000" rIns="0">
            <a:norm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>
                <a:solidFill>
                  <a:schemeClr val="bg1"/>
                </a:solidFill>
              </a:rPr>
              <a:t>Namn/Källa</a:t>
            </a:r>
            <a:endParaRPr lang="sv-SE"/>
          </a:p>
        </p:txBody>
      </p:sp>
      <p:sp>
        <p:nvSpPr>
          <p:cNvPr id="12" name="Platshållare för sidfot 5">
            <a:extLst>
              <a:ext uri="{FF2B5EF4-FFF2-40B4-BE49-F238E27FC236}">
                <a16:creationId xmlns:a16="http://schemas.microsoft.com/office/drawing/2014/main" id="{804F0E48-D77D-4970-9A3B-D89F785D3A82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3" name="Platshållare för bildnummer 6">
            <a:extLst>
              <a:ext uri="{FF2B5EF4-FFF2-40B4-BE49-F238E27FC236}">
                <a16:creationId xmlns:a16="http://schemas.microsoft.com/office/drawing/2014/main" id="{EBE49BD8-D016-4C80-B1CB-90D3713A41D7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4" name="Bild 7" descr="Socialstyrelsen logotyp">
            <a:extLst>
              <a:ext uri="{FF2B5EF4-FFF2-40B4-BE49-F238E27FC236}">
                <a16:creationId xmlns:a16="http://schemas.microsoft.com/office/drawing/2014/main" id="{188952F7-79EF-48D5-9387-7BDFBFD28C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lum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26800" y="6332400"/>
            <a:ext cx="1440000" cy="30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5218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gens a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1">
            <a:extLst>
              <a:ext uri="{FF2B5EF4-FFF2-40B4-BE49-F238E27FC236}">
                <a16:creationId xmlns:a16="http://schemas.microsoft.com/office/drawing/2014/main" id="{F1183CFE-C926-559A-13EE-E93C505A31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3175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pc="-40" baseline="0">
              <a:solidFill>
                <a:schemeClr val="bg1"/>
              </a:solidFill>
            </a:endParaRPr>
          </a:p>
        </p:txBody>
      </p:sp>
      <p:sp>
        <p:nvSpPr>
          <p:cNvPr id="14" name="Rubrik 2">
            <a:extLst>
              <a:ext uri="{FF2B5EF4-FFF2-40B4-BE49-F238E27FC236}">
                <a16:creationId xmlns:a16="http://schemas.microsoft.com/office/drawing/2014/main" id="{CA62C322-7523-41A9-90CC-885B73130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5459111" cy="2889000"/>
          </a:xfr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3">
            <a:extLst>
              <a:ext uri="{FF2B5EF4-FFF2-40B4-BE49-F238E27FC236}">
                <a16:creationId xmlns:a16="http://schemas.microsoft.com/office/drawing/2014/main" id="{120DBCFD-F37B-496E-A76B-A0C6FDCFF4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383338" y="540000"/>
            <a:ext cx="5184775" cy="5678238"/>
          </a:xfrm>
        </p:spPr>
        <p:txBody>
          <a:bodyPr/>
          <a:lstStyle>
            <a:lvl1pPr marL="457200" indent="-457200">
              <a:buFont typeface="+mj-lt"/>
              <a:buAutoNum type="arabicPeriod"/>
              <a:defRPr sz="2000">
                <a:solidFill>
                  <a:schemeClr val="bg1"/>
                </a:solidFill>
              </a:defRPr>
            </a:lvl1pPr>
            <a:lvl2pPr marL="853200" indent="-4572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1134900" indent="-3429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  <a:latin typeface="+mn-lt"/>
              </a:defRPr>
            </a:lvl3pPr>
            <a:lvl4pPr marL="14949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  <a:latin typeface="+mn-lt"/>
              </a:defRPr>
            </a:lvl4pPr>
            <a:lvl5pPr marL="18549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9" name="Platshållare för sidfot 4">
            <a:extLst>
              <a:ext uri="{FF2B5EF4-FFF2-40B4-BE49-F238E27FC236}">
                <a16:creationId xmlns:a16="http://schemas.microsoft.com/office/drawing/2014/main" id="{682BE595-0F67-43AF-8330-80E7F6853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nummer 5">
            <a:extLst>
              <a:ext uri="{FF2B5EF4-FFF2-40B4-BE49-F238E27FC236}">
                <a16:creationId xmlns:a16="http://schemas.microsoft.com/office/drawing/2014/main" id="{52BCE35A-FBC2-4737-BC28-5DCA1ABD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4" name="Bild 6" descr="Socialstyrelsen logotyp">
            <a:extLst>
              <a:ext uri="{FF2B5EF4-FFF2-40B4-BE49-F238E27FC236}">
                <a16:creationId xmlns:a16="http://schemas.microsoft.com/office/drawing/2014/main" id="{AC8A7925-09DB-1091-A084-7CD1FC029788}"/>
              </a:ext>
            </a:extLst>
          </p:cNvPr>
          <p:cNvPicPr>
            <a:picLocks noChangeAspect="1"/>
          </p:cNvPicPr>
          <p:nvPr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26800" y="6332400"/>
            <a:ext cx="1440000" cy="30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767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nsterställd citat med bild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 not remove" hidden="1">
            <a:extLst>
              <a:ext uri="{FF2B5EF4-FFF2-40B4-BE49-F238E27FC236}">
                <a16:creationId xmlns:a16="http://schemas.microsoft.com/office/drawing/2014/main" id="{CDC8F5B7-A53E-744E-0330-2220BAE468DE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700" cy="12700"/>
          </a:xfrm>
          <a:prstGeom prst="octagon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bild 1">
            <a:extLst>
              <a:ext uri="{FF2B5EF4-FFF2-40B4-BE49-F238E27FC236}">
                <a16:creationId xmlns:a16="http://schemas.microsoft.com/office/drawing/2014/main" id="{3F8F0C3C-C392-883F-FF7A-F5E65EE639D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ECB94F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                     Markera bildplatshållaren, blå yta (klicka inte på ikonen). Infoga en bild. Kom ihåg att skriva in en</a:t>
            </a:r>
            <a:br>
              <a:rPr lang="sv-SE"/>
            </a:br>
            <a:r>
              <a:rPr lang="sv-SE"/>
              <a:t>                     alternativtext eller markera som dekorativ. </a:t>
            </a:r>
          </a:p>
          <a:p>
            <a:endParaRPr lang="sv-SE"/>
          </a:p>
        </p:txBody>
      </p:sp>
      <p:sp>
        <p:nvSpPr>
          <p:cNvPr id="17" name="Platshållare för text 2">
            <a:extLst>
              <a:ext uri="{FF2B5EF4-FFF2-40B4-BE49-F238E27FC236}">
                <a16:creationId xmlns:a16="http://schemas.microsoft.com/office/drawing/2014/main" id="{23BA7DB1-7BA6-509E-CFDA-C754DD8161F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2432" y="342900"/>
            <a:ext cx="455456" cy="638349"/>
          </a:xfrm>
          <a:prstGeom prst="rect">
            <a:avLst/>
          </a:prstGeom>
        </p:spPr>
        <p:txBody>
          <a:bodyPr tIns="0" rIns="0" bIns="0"/>
          <a:lstStyle>
            <a:lvl1pPr marL="0" indent="0">
              <a:buNone/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”</a:t>
            </a:r>
          </a:p>
        </p:txBody>
      </p:sp>
      <p:sp>
        <p:nvSpPr>
          <p:cNvPr id="6" name="Rubrik 3">
            <a:extLst>
              <a:ext uri="{FF2B5EF4-FFF2-40B4-BE49-F238E27FC236}">
                <a16:creationId xmlns:a16="http://schemas.microsoft.com/office/drawing/2014/main" id="{7B889A2B-1A11-8E52-BD85-532D77254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1" y="981249"/>
            <a:ext cx="6004559" cy="2539857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1800"/>
              </a:spcBef>
              <a:defRPr sz="4000" spc="-4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4">
            <a:extLst>
              <a:ext uri="{FF2B5EF4-FFF2-40B4-BE49-F238E27FC236}">
                <a16:creationId xmlns:a16="http://schemas.microsoft.com/office/drawing/2014/main" id="{753D899F-A3CB-5FB6-31EA-CB64334084C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90601" y="3670743"/>
            <a:ext cx="6004559" cy="125166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None/>
              <a:defRPr sz="2000">
                <a:solidFill>
                  <a:schemeClr val="bg1"/>
                </a:solidFill>
                <a:latin typeface="+mn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 marL="9144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 marL="13716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 marL="18288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/>
              <a:t>Klicka och skriv</a:t>
            </a:r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1EF396DB-332A-5918-EA8B-D477ED428B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90600" y="5072050"/>
            <a:ext cx="6004559" cy="804702"/>
          </a:xfrm>
          <a:prstGeom prst="rect">
            <a:avLst/>
          </a:prstGeom>
        </p:spPr>
        <p:txBody>
          <a:bodyPr rIns="0">
            <a:norm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>
                <a:solidFill>
                  <a:schemeClr val="bg1"/>
                </a:solidFill>
              </a:rPr>
              <a:t>Namn/Källa</a:t>
            </a:r>
            <a:endParaRPr lang="sv-SE"/>
          </a:p>
        </p:txBody>
      </p:sp>
      <p:sp>
        <p:nvSpPr>
          <p:cNvPr id="3" name="Platshållare för sidfot 6">
            <a:extLst>
              <a:ext uri="{FF2B5EF4-FFF2-40B4-BE49-F238E27FC236}">
                <a16:creationId xmlns:a16="http://schemas.microsoft.com/office/drawing/2014/main" id="{1607F447-ADD7-4A74-A3ED-9475859E76B6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9" name="Platshållare för bildnummer 7">
            <a:extLst>
              <a:ext uri="{FF2B5EF4-FFF2-40B4-BE49-F238E27FC236}">
                <a16:creationId xmlns:a16="http://schemas.microsoft.com/office/drawing/2014/main" id="{338AE749-498C-4FCF-9315-30FA2D969C5C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4" name="Bild 8" descr="Socialstyrelsen logotyp">
            <a:extLst>
              <a:ext uri="{FF2B5EF4-FFF2-40B4-BE49-F238E27FC236}">
                <a16:creationId xmlns:a16="http://schemas.microsoft.com/office/drawing/2014/main" id="{A180F516-2C3D-44DA-BEBD-C85F90E6A94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lum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26800" y="6332400"/>
            <a:ext cx="1440000" cy="30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9075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utsi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1">
            <a:extLst>
              <a:ext uri="{FF2B5EF4-FFF2-40B4-BE49-F238E27FC236}">
                <a16:creationId xmlns:a16="http://schemas.microsoft.com/office/drawing/2014/main" id="{5F49F012-2760-74F3-4814-A4C07AB359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5769411F-B1AF-EC1C-966E-FB9ED0374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6000" y="2401848"/>
            <a:ext cx="9180000" cy="1908000"/>
          </a:xfrm>
        </p:spPr>
        <p:txBody>
          <a:bodyPr lIns="0" tIns="72000" rIns="0" bIns="72000" anchor="ctr" anchorCtr="0">
            <a:normAutofit/>
          </a:bodyPr>
          <a:lstStyle>
            <a:lvl1pPr algn="ctr">
              <a:lnSpc>
                <a:spcPct val="100000"/>
              </a:lnSpc>
              <a:defRPr sz="4800" spc="-40" baseline="0">
                <a:solidFill>
                  <a:schemeClr val="bg1"/>
                </a:solidFill>
                <a:latin typeface="+mj-lt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3">
            <a:extLst>
              <a:ext uri="{FF2B5EF4-FFF2-40B4-BE49-F238E27FC236}">
                <a16:creationId xmlns:a16="http://schemas.microsoft.com/office/drawing/2014/main" id="{94232B9B-F6BB-1A4F-7DB4-D8AE64F130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6000" y="4346112"/>
            <a:ext cx="9180000" cy="1116000"/>
          </a:xfrm>
          <a:prstGeom prst="rect">
            <a:avLst/>
          </a:prstGeom>
        </p:spPr>
        <p:txBody>
          <a:bodyPr lIns="0" tIns="0" rIns="0" bIns="72000" anchor="t"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spcAft>
                <a:spcPts val="2000"/>
              </a:spcAft>
              <a:buNone/>
              <a:defRPr sz="2200" spc="-30" baseline="0">
                <a:solidFill>
                  <a:schemeClr val="bg1"/>
                </a:solidFill>
                <a:latin typeface="+mj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pic>
        <p:nvPicPr>
          <p:cNvPr id="5" name="Bild 4" descr="Socialstyrelsen logotyp">
            <a:extLst>
              <a:ext uri="{FF2B5EF4-FFF2-40B4-BE49-F238E27FC236}">
                <a16:creationId xmlns:a16="http://schemas.microsoft.com/office/drawing/2014/main" id="{3C67A210-F022-803C-0BD3-7D25F3F2C611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76800" y="5710238"/>
            <a:ext cx="2438400" cy="52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6292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utsi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1">
            <a:extLst>
              <a:ext uri="{FF2B5EF4-FFF2-40B4-BE49-F238E27FC236}">
                <a16:creationId xmlns:a16="http://schemas.microsoft.com/office/drawing/2014/main" id="{A4C53521-188E-9198-17C6-9BE44215C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4" name="Rubrik 2">
            <a:extLst>
              <a:ext uri="{FF2B5EF4-FFF2-40B4-BE49-F238E27FC236}">
                <a16:creationId xmlns:a16="http://schemas.microsoft.com/office/drawing/2014/main" id="{8CC59EE7-2795-E38A-DBCA-38DA15BC33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4001" y="5506636"/>
            <a:ext cx="9143999" cy="711602"/>
          </a:xfr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sv-SE" sz="2200" b="0" kern="1200" spc="-30" baseline="0" dirty="0">
                <a:solidFill>
                  <a:schemeClr val="bg1"/>
                </a:solidFill>
                <a:latin typeface="+mj-lt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sv-SE"/>
              <a:t>Klicka för att lägga till text</a:t>
            </a:r>
          </a:p>
        </p:txBody>
      </p:sp>
      <p:pic>
        <p:nvPicPr>
          <p:cNvPr id="2" name="Bild 3" descr="Socialstyrelsen logotyp">
            <a:extLst>
              <a:ext uri="{FF2B5EF4-FFF2-40B4-BE49-F238E27FC236}">
                <a16:creationId xmlns:a16="http://schemas.microsoft.com/office/drawing/2014/main" id="{1B631394-A941-4380-8B8D-D1DC4A45FD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40431" y="2678228"/>
            <a:ext cx="4911139" cy="1055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617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o not remove" hidden="1">
            <a:extLst>
              <a:ext uri="{FF2B5EF4-FFF2-40B4-BE49-F238E27FC236}">
                <a16:creationId xmlns:a16="http://schemas.microsoft.com/office/drawing/2014/main" id="{1202D5C8-17E0-68CD-0DCD-6B4224503720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700" cy="12700"/>
          </a:xfrm>
          <a:prstGeom prst="octagon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1">
            <a:extLst>
              <a:ext uri="{FF2B5EF4-FFF2-40B4-BE49-F238E27FC236}">
                <a16:creationId xmlns:a16="http://schemas.microsoft.com/office/drawing/2014/main" id="{52C64086-06E9-1122-4CB0-64B1127B7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7097" y="0"/>
            <a:ext cx="12192000" cy="6858000"/>
          </a:xfrm>
          <a:prstGeom prst="rect">
            <a:avLst/>
          </a:prstGeom>
          <a:solidFill>
            <a:srgbClr val="1138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2B2130A-76E1-6582-5489-CA4D3C8D61B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7200" y="540000"/>
            <a:ext cx="5197912" cy="549968"/>
          </a:xfrm>
          <a:prstGeom prst="rect">
            <a:avLst/>
          </a:prstGeom>
        </p:spPr>
        <p:txBody>
          <a:bodyPr lIns="0" tIns="0">
            <a:noAutofit/>
          </a:bodyPr>
          <a:lstStyle>
            <a:lvl1pPr marL="0" indent="0">
              <a:buNone/>
              <a:defRPr sz="25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Del 1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BFD6FC84-E6B8-4B24-D1A4-467309C0F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200" y="1691999"/>
            <a:ext cx="8968770" cy="2520000"/>
          </a:xfrm>
        </p:spPr>
        <p:txBody>
          <a:bodyPr rIns="0" anchor="b">
            <a:normAutofit/>
          </a:bodyPr>
          <a:lstStyle>
            <a:lvl1pPr>
              <a:lnSpc>
                <a:spcPct val="100000"/>
              </a:lnSpc>
              <a:defRPr sz="4800" spc="-4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12" name="Underrubrik 4">
            <a:extLst>
              <a:ext uri="{FF2B5EF4-FFF2-40B4-BE49-F238E27FC236}">
                <a16:creationId xmlns:a16="http://schemas.microsoft.com/office/drawing/2014/main" id="{CF9EFB7A-52F7-4B96-A8E7-23E49A8AF6BE}"/>
              </a:ext>
            </a:extLst>
          </p:cNvPr>
          <p:cNvSpPr>
            <a:spLocks noGrp="1"/>
          </p:cNvSpPr>
          <p:nvPr>
            <p:ph type="subTitle" idx="12" hasCustomPrompt="1"/>
          </p:nvPr>
        </p:nvSpPr>
        <p:spPr>
          <a:xfrm>
            <a:off x="637200" y="4333988"/>
            <a:ext cx="9000000" cy="1655763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2500" spc="-30" baseline="0">
                <a:solidFill>
                  <a:schemeClr val="bg1"/>
                </a:solidFill>
                <a:latin typeface="+mj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Avsnittsundertitel</a:t>
            </a:r>
          </a:p>
        </p:txBody>
      </p:sp>
      <p:sp>
        <p:nvSpPr>
          <p:cNvPr id="9" name="Platshållare för sidfot 5">
            <a:extLst>
              <a:ext uri="{FF2B5EF4-FFF2-40B4-BE49-F238E27FC236}">
                <a16:creationId xmlns:a16="http://schemas.microsoft.com/office/drawing/2014/main" id="{D626CCBB-FA3C-4FF3-9FD8-C0ABEF2E3D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nummer 6">
            <a:extLst>
              <a:ext uri="{FF2B5EF4-FFF2-40B4-BE49-F238E27FC236}">
                <a16:creationId xmlns:a16="http://schemas.microsoft.com/office/drawing/2014/main" id="{DDA22063-D2D4-47CD-A7AE-ECEFC03816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1" name="Bild 7" descr="Socialstyrelsen logotyp">
            <a:extLst>
              <a:ext uri="{FF2B5EF4-FFF2-40B4-BE49-F238E27FC236}">
                <a16:creationId xmlns:a16="http://schemas.microsoft.com/office/drawing/2014/main" id="{4C26D879-9B78-4AE9-918F-D0BA94858CE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lum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26800" y="6332400"/>
            <a:ext cx="1440000" cy="30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11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numrer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1">
            <a:extLst>
              <a:ext uri="{FF2B5EF4-FFF2-40B4-BE49-F238E27FC236}">
                <a16:creationId xmlns:a16="http://schemas.microsoft.com/office/drawing/2014/main" id="{66632C35-978C-6B62-C6D3-0489AB67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ubrik 2">
            <a:extLst>
              <a:ext uri="{FF2B5EF4-FFF2-40B4-BE49-F238E27FC236}">
                <a16:creationId xmlns:a16="http://schemas.microsoft.com/office/drawing/2014/main" id="{A26D114C-C763-4581-8597-B1B4017E7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200" y="540000"/>
            <a:ext cx="5199062" cy="2847601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4000" spc="-4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13" name="Platshållare för text 3">
            <a:extLst>
              <a:ext uri="{FF2B5EF4-FFF2-40B4-BE49-F238E27FC236}">
                <a16:creationId xmlns:a16="http://schemas.microsoft.com/office/drawing/2014/main" id="{C17A5B22-744D-07CC-E5A8-7E3117B56BA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89099" y="-577755"/>
            <a:ext cx="4794333" cy="5735897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40000" b="1">
                <a:solidFill>
                  <a:schemeClr val="accent2">
                    <a:alpha val="50000"/>
                  </a:schemeClr>
                </a:solidFill>
              </a:defRPr>
            </a:lvl1pPr>
          </a:lstStyle>
          <a:p>
            <a:pPr lvl="0"/>
            <a:r>
              <a:rPr lang="sv-SE"/>
              <a:t>1</a:t>
            </a:r>
          </a:p>
        </p:txBody>
      </p:sp>
      <p:sp>
        <p:nvSpPr>
          <p:cNvPr id="4" name="Platshållare för sidfot 4">
            <a:extLst>
              <a:ext uri="{FF2B5EF4-FFF2-40B4-BE49-F238E27FC236}">
                <a16:creationId xmlns:a16="http://schemas.microsoft.com/office/drawing/2014/main" id="{D7E8D443-E237-462B-975C-15472196845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nummer 5">
            <a:extLst>
              <a:ext uri="{FF2B5EF4-FFF2-40B4-BE49-F238E27FC236}">
                <a16:creationId xmlns:a16="http://schemas.microsoft.com/office/drawing/2014/main" id="{1224EAF2-CF04-4F06-9EF2-9F75F889D03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Bild 6" descr="Socialstyrelsen logotyp">
            <a:extLst>
              <a:ext uri="{FF2B5EF4-FFF2-40B4-BE49-F238E27FC236}">
                <a16:creationId xmlns:a16="http://schemas.microsoft.com/office/drawing/2014/main" id="{5587D7EB-8136-4358-A5A2-960A0628D7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26800" y="6332400"/>
            <a:ext cx="1440000" cy="30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577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bakgrund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 not remove" hidden="1">
            <a:extLst>
              <a:ext uri="{FF2B5EF4-FFF2-40B4-BE49-F238E27FC236}">
                <a16:creationId xmlns:a16="http://schemas.microsoft.com/office/drawing/2014/main" id="{00857954-3419-2AB8-1607-22E7AED5D31B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700" cy="12700"/>
          </a:xfrm>
          <a:prstGeom prst="octagon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Platshållare för bild 1">
            <a:extLst>
              <a:ext uri="{FF2B5EF4-FFF2-40B4-BE49-F238E27FC236}">
                <a16:creationId xmlns:a16="http://schemas.microsoft.com/office/drawing/2014/main" id="{9C40D1D3-1113-927C-B6F9-18C8639306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0" y="1"/>
            <a:ext cx="12192000" cy="6857999"/>
          </a:xfrm>
          <a:prstGeom prst="rect">
            <a:avLst/>
          </a:prstGeom>
        </p:spPr>
        <p:txBody>
          <a:bodyPr lIns="216000" tIns="180000">
            <a:normAutofit/>
          </a:bodyPr>
          <a:lstStyle>
            <a:lvl1pPr marL="0" indent="0">
              <a:buNone/>
              <a:defRPr sz="1100">
                <a:solidFill>
                  <a:srgbClr val="017CC0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/>
              <a:t>Utfallande bild bakom text – 1) Klicka på vit yta 2) Infoga bild. Kom ihåg att skriva in en alternativtext eller markera som dekorativ.</a:t>
            </a:r>
          </a:p>
        </p:txBody>
      </p:sp>
      <p:sp>
        <p:nvSpPr>
          <p:cNvPr id="13" name="Rubrik 2">
            <a:extLst>
              <a:ext uri="{FF2B5EF4-FFF2-40B4-BE49-F238E27FC236}">
                <a16:creationId xmlns:a16="http://schemas.microsoft.com/office/drawing/2014/main" id="{2FD6ECBC-F7B5-4B05-A3D3-A59204C80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200" y="1692000"/>
            <a:ext cx="9180000" cy="2520000"/>
          </a:xfrm>
        </p:spPr>
        <p:txBody>
          <a:bodyPr rIns="0" anchor="b">
            <a:normAutofit/>
          </a:bodyPr>
          <a:lstStyle>
            <a:lvl1pPr>
              <a:lnSpc>
                <a:spcPct val="100000"/>
              </a:lnSpc>
              <a:defRPr sz="4800" spc="-4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Underrubrik 2">
            <a:extLst>
              <a:ext uri="{FF2B5EF4-FFF2-40B4-BE49-F238E27FC236}">
                <a16:creationId xmlns:a16="http://schemas.microsoft.com/office/drawing/2014/main" id="{D4CC4E9F-6EA0-9462-40D9-07A75017785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7200" y="4333988"/>
            <a:ext cx="9180000" cy="1655763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2500" spc="-30" baseline="0">
                <a:solidFill>
                  <a:schemeClr val="tx1"/>
                </a:solidFill>
                <a:latin typeface="+mj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Avsnittsundertitel</a:t>
            </a:r>
          </a:p>
        </p:txBody>
      </p:sp>
      <p:sp>
        <p:nvSpPr>
          <p:cNvPr id="4" name="Platshållare för sidfot 4">
            <a:extLst>
              <a:ext uri="{FF2B5EF4-FFF2-40B4-BE49-F238E27FC236}">
                <a16:creationId xmlns:a16="http://schemas.microsoft.com/office/drawing/2014/main" id="{FA7FDCBC-62A6-43C6-A5CE-76BC57FCB70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5">
            <a:extLst>
              <a:ext uri="{FF2B5EF4-FFF2-40B4-BE49-F238E27FC236}">
                <a16:creationId xmlns:a16="http://schemas.microsoft.com/office/drawing/2014/main" id="{B6C93929-F7A2-45FB-BE53-B6003C1ACEA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750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 not remove" hidden="1">
            <a:extLst>
              <a:ext uri="{FF2B5EF4-FFF2-40B4-BE49-F238E27FC236}">
                <a16:creationId xmlns:a16="http://schemas.microsoft.com/office/drawing/2014/main" id="{1DDA816E-8BBB-C2ED-3AEA-E335DAFD8D17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700" cy="12700"/>
          </a:xfrm>
          <a:prstGeom prst="octagon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37EB414-D845-40B8-AD42-8C3E31AC4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Platshållare för sidfot 2">
            <a:extLst>
              <a:ext uri="{FF2B5EF4-FFF2-40B4-BE49-F238E27FC236}">
                <a16:creationId xmlns:a16="http://schemas.microsoft.com/office/drawing/2014/main" id="{F758B885-6149-4D2F-8121-C5EDBE6D38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3">
            <a:extLst>
              <a:ext uri="{FF2B5EF4-FFF2-40B4-BE49-F238E27FC236}">
                <a16:creationId xmlns:a16="http://schemas.microsoft.com/office/drawing/2014/main" id="{BE20BA94-1AE3-4AE0-80FE-ED25E764B1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561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o not remove" hidden="1">
            <a:extLst>
              <a:ext uri="{FF2B5EF4-FFF2-40B4-BE49-F238E27FC236}">
                <a16:creationId xmlns:a16="http://schemas.microsoft.com/office/drawing/2014/main" id="{5B480C43-76E5-B0DC-90D6-224AD1313EE5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700" cy="12700"/>
          </a:xfrm>
          <a:prstGeom prst="octagon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DA37F79-443B-45AE-BEEB-261CE791C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7" name="Platshållare för text 2">
            <a:extLst>
              <a:ext uri="{FF2B5EF4-FFF2-40B4-BE49-F238E27FC236}">
                <a16:creationId xmlns:a16="http://schemas.microsoft.com/office/drawing/2014/main" id="{B96EB96E-F922-6BF7-2303-CFCC18F2513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6045" y="1634400"/>
            <a:ext cx="6840000" cy="4583838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SzPct val="130000"/>
              <a:buFontTx/>
              <a:buNone/>
              <a:defRPr sz="2000">
                <a:latin typeface="+mn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 marL="9144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 marL="13716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 marL="18288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D3BAB382-76CC-47B0-B4B5-E9F1930024E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4">
            <a:extLst>
              <a:ext uri="{FF2B5EF4-FFF2-40B4-BE49-F238E27FC236}">
                <a16:creationId xmlns:a16="http://schemas.microsoft.com/office/drawing/2014/main" id="{719F0539-DAC4-4126-BB78-1F341DC0CA6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6215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>
            <a:extLst>
              <a:ext uri="{FF2B5EF4-FFF2-40B4-BE49-F238E27FC236}">
                <a16:creationId xmlns:a16="http://schemas.microsoft.com/office/drawing/2014/main" id="{E8F80C8E-118A-4D0D-A4C9-42DE8B427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2">
            <a:extLst>
              <a:ext uri="{FF2B5EF4-FFF2-40B4-BE49-F238E27FC236}">
                <a16:creationId xmlns:a16="http://schemas.microsoft.com/office/drawing/2014/main" id="{E8219470-9D8F-6BC8-CE82-81558B419AC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37200" y="1634401"/>
            <a:ext cx="6840000" cy="4583838"/>
          </a:xfrm>
          <a:prstGeom prst="rect">
            <a:avLst/>
          </a:prstGeom>
        </p:spPr>
        <p:txBody>
          <a:bodyPr lIns="0"/>
          <a:lstStyle>
            <a:lvl1pPr>
              <a:spcBef>
                <a:spcPts val="1800"/>
              </a:spcBef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6" name="Platshållare för sidfot 3">
            <a:extLst>
              <a:ext uri="{FF2B5EF4-FFF2-40B4-BE49-F238E27FC236}">
                <a16:creationId xmlns:a16="http://schemas.microsoft.com/office/drawing/2014/main" id="{4D410928-8390-4D72-8681-6E6A47EBBFF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4">
            <a:extLst>
              <a:ext uri="{FF2B5EF4-FFF2-40B4-BE49-F238E27FC236}">
                <a16:creationId xmlns:a16="http://schemas.microsoft.com/office/drawing/2014/main" id="{4AF91A3B-E428-454E-BCD6-C9CD0663D67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5071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infäll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">
            <a:extLst>
              <a:ext uri="{FF2B5EF4-FFF2-40B4-BE49-F238E27FC236}">
                <a16:creationId xmlns:a16="http://schemas.microsoft.com/office/drawing/2014/main" id="{858D0BC7-6CD0-4AE3-946E-9E6B36616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5459111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2">
            <a:extLst>
              <a:ext uri="{FF2B5EF4-FFF2-40B4-BE49-F238E27FC236}">
                <a16:creationId xmlns:a16="http://schemas.microsoft.com/office/drawing/2014/main" id="{64E5CFD4-87C2-B75F-B564-DF97777D54C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7200" y="1634400"/>
            <a:ext cx="5194051" cy="4583838"/>
          </a:xfrm>
          <a:prstGeom prst="rect">
            <a:avLst/>
          </a:prstGeom>
        </p:spPr>
        <p:txBody>
          <a:bodyPr lIns="0"/>
          <a:lstStyle>
            <a:lvl1pPr>
              <a:spcBef>
                <a:spcPts val="1800"/>
              </a:spcBef>
              <a:defRPr sz="2000"/>
            </a:lvl1pPr>
            <a:lvl2pPr>
              <a:defRPr sz="1800"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6" name="Platshållare för bild 3">
            <a:extLst>
              <a:ext uri="{FF2B5EF4-FFF2-40B4-BE49-F238E27FC236}">
                <a16:creationId xmlns:a16="http://schemas.microsoft.com/office/drawing/2014/main" id="{FEEBDD56-AACA-C812-7E95-EB2BEAFF7B3D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6393181" y="620713"/>
            <a:ext cx="5174931" cy="5597525"/>
          </a:xfrm>
          <a:prstGeom prst="rect">
            <a:avLst/>
          </a:prstGeom>
        </p:spPr>
        <p:txBody>
          <a:bodyPr lIns="216000" tIns="216000" rIns="1080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Markera bildplatshållaren (klicka inte på ikonen). Infoga en bild. Kom ihåg att skriva in en alternativtext eller markera som dekorativ.</a:t>
            </a:r>
          </a:p>
        </p:txBody>
      </p:sp>
      <p:sp>
        <p:nvSpPr>
          <p:cNvPr id="10" name="Platshållare för sidfot 4">
            <a:extLst>
              <a:ext uri="{FF2B5EF4-FFF2-40B4-BE49-F238E27FC236}">
                <a16:creationId xmlns:a16="http://schemas.microsoft.com/office/drawing/2014/main" id="{C07FB06F-FE7D-4A6F-8F38-03ACAB9EC2A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Platshållare för bildnummer 5">
            <a:extLst>
              <a:ext uri="{FF2B5EF4-FFF2-40B4-BE49-F238E27FC236}">
                <a16:creationId xmlns:a16="http://schemas.microsoft.com/office/drawing/2014/main" id="{DE6A03B2-C1F9-4CCD-9567-13726E14CE4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2098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 descr="Socialstyrelsen">
            <a:extLst>
              <a:ext uri="{FF2B5EF4-FFF2-40B4-BE49-F238E27FC236}">
                <a16:creationId xmlns:a16="http://schemas.microsoft.com/office/drawing/2014/main" id="{95A5E953-50F9-1BA8-4372-278E440140AA}"/>
              </a:ext>
            </a:extLst>
          </p:cNvPr>
          <p:cNvPicPr>
            <a:picLocks noChangeAspect="1"/>
          </p:cNvPicPr>
          <p:nvPr/>
        </p:nvPicPr>
        <p:blipFill>
          <a:blip r:embed="rId24">
            <a:lum/>
          </a:blip>
          <a:stretch>
            <a:fillRect/>
          </a:stretch>
        </p:blipFill>
        <p:spPr>
          <a:xfrm>
            <a:off x="10128113" y="6333464"/>
            <a:ext cx="1440000" cy="295715"/>
          </a:xfrm>
          <a:prstGeom prst="rect">
            <a:avLst/>
          </a:prstGeom>
          <a:solidFill>
            <a:srgbClr val="002B45">
              <a:alpha val="0"/>
            </a:srgbClr>
          </a:solidFill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B6156E1-64F2-E440-B780-30634D866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9720000" cy="1080000"/>
          </a:xfrm>
          <a:prstGeom prst="rect">
            <a:avLst/>
          </a:prstGeom>
        </p:spPr>
        <p:txBody>
          <a:bodyPr vert="horz" lIns="0" tIns="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7A5FCC32-EFE8-43FE-90EA-4835D8353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23309" y="-362857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koppling 10">
            <a:extLst>
              <a:ext uri="{FF2B5EF4-FFF2-40B4-BE49-F238E27FC236}">
                <a16:creationId xmlns:a16="http://schemas.microsoft.com/office/drawing/2014/main" id="{A586222A-556B-44F4-B6A8-0B286BFF6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08663" y="-362857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koppling 11">
            <a:extLst>
              <a:ext uri="{FF2B5EF4-FFF2-40B4-BE49-F238E27FC236}">
                <a16:creationId xmlns:a16="http://schemas.microsoft.com/office/drawing/2014/main" id="{5B0E99FA-C014-4BF4-AC97-8CC40C679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383338" y="-362857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koppling 13">
            <a:extLst>
              <a:ext uri="{FF2B5EF4-FFF2-40B4-BE49-F238E27FC236}">
                <a16:creationId xmlns:a16="http://schemas.microsoft.com/office/drawing/2014/main" id="{93AFE2DE-231B-4B77-BC0B-D1D77B7BD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568113" y="-362857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koppling 14">
            <a:extLst>
              <a:ext uri="{FF2B5EF4-FFF2-40B4-BE49-F238E27FC236}">
                <a16:creationId xmlns:a16="http://schemas.microsoft.com/office/drawing/2014/main" id="{09E1D972-C7AD-468B-A376-70DE1520A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2420684" y="48945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koppling 15">
            <a:extLst>
              <a:ext uri="{FF2B5EF4-FFF2-40B4-BE49-F238E27FC236}">
                <a16:creationId xmlns:a16="http://schemas.microsoft.com/office/drawing/2014/main" id="{B28794D6-F104-40D6-A58C-887FD8A15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2420684" y="329837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koppling 16">
            <a:extLst>
              <a:ext uri="{FF2B5EF4-FFF2-40B4-BE49-F238E27FC236}">
                <a16:creationId xmlns:a16="http://schemas.microsoft.com/office/drawing/2014/main" id="{57FAD7DA-5705-41D8-B3E9-A3AAD56A44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2420684" y="6087610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koppling 18">
            <a:extLst>
              <a:ext uri="{FF2B5EF4-FFF2-40B4-BE49-F238E27FC236}">
                <a16:creationId xmlns:a16="http://schemas.microsoft.com/office/drawing/2014/main" id="{D5517197-6BCC-4C8E-B1B6-B33B8CC63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23887" y="697549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koppling 19">
            <a:extLst>
              <a:ext uri="{FF2B5EF4-FFF2-40B4-BE49-F238E27FC236}">
                <a16:creationId xmlns:a16="http://schemas.microsoft.com/office/drawing/2014/main" id="{6C66B513-8FD7-46A0-9DA3-6A111EC8E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08663" y="697549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koppling 20">
            <a:extLst>
              <a:ext uri="{FF2B5EF4-FFF2-40B4-BE49-F238E27FC236}">
                <a16:creationId xmlns:a16="http://schemas.microsoft.com/office/drawing/2014/main" id="{32DAB08D-0A38-4342-808A-83215B53E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383338" y="697549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k koppling 21">
            <a:extLst>
              <a:ext uri="{FF2B5EF4-FFF2-40B4-BE49-F238E27FC236}">
                <a16:creationId xmlns:a16="http://schemas.microsoft.com/office/drawing/2014/main" id="{58609B6E-8AC8-4F8F-B05A-29E3F1FC0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568113" y="697549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k koppling 22">
            <a:extLst>
              <a:ext uri="{FF2B5EF4-FFF2-40B4-BE49-F238E27FC236}">
                <a16:creationId xmlns:a16="http://schemas.microsoft.com/office/drawing/2014/main" id="{CB1CA607-F3C8-4BBB-8981-DCFE317984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-242020" y="489453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k koppling 23">
            <a:extLst>
              <a:ext uri="{FF2B5EF4-FFF2-40B4-BE49-F238E27FC236}">
                <a16:creationId xmlns:a16="http://schemas.microsoft.com/office/drawing/2014/main" id="{F6240431-D3FA-44C6-A7AF-EAE305B35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-242020" y="3298373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k koppling 24">
            <a:extLst>
              <a:ext uri="{FF2B5EF4-FFF2-40B4-BE49-F238E27FC236}">
                <a16:creationId xmlns:a16="http://schemas.microsoft.com/office/drawing/2014/main" id="{F89DC709-C213-4789-9169-7162B1481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-242020" y="6087611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Platshållare för text 2">
            <a:extLst>
              <a:ext uri="{FF2B5EF4-FFF2-40B4-BE49-F238E27FC236}">
                <a16:creationId xmlns:a16="http://schemas.microsoft.com/office/drawing/2014/main" id="{AEC25B12-FF7C-4C32-BF6B-DA75EF36F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6045" y="1634097"/>
            <a:ext cx="7020000" cy="4582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8000" marR="0" lvl="0" indent="-28800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Redigera format för bakgrundstext</a:t>
            </a:r>
          </a:p>
          <a:p>
            <a:pPr marL="684000" marR="0" lvl="1" indent="-28800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Noto Sans" panose="020B0502040504020204" pitchFamily="34" charset="0"/>
              <a:buChar char="‒"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oto Sans"/>
                <a:ea typeface="+mn-ea"/>
                <a:cs typeface="+mn-cs"/>
              </a:rPr>
              <a:t>Nivå två</a:t>
            </a:r>
          </a:p>
          <a:p>
            <a:pPr marL="1080000" marR="0" lvl="2" indent="-28800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Noto Sans" panose="020B0502040504020204" pitchFamily="34" charset="0"/>
              <a:buChar char="‒"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oto Sans"/>
                <a:ea typeface="+mn-ea"/>
                <a:cs typeface="+mn-cs"/>
              </a:rPr>
              <a:t>Nivå tre</a:t>
            </a:r>
          </a:p>
          <a:p>
            <a:pPr marL="1440000" marR="0" lvl="3" indent="-28800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Noto Sans" panose="020B0502040504020204" pitchFamily="34" charset="0"/>
              <a:buChar char="‒"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oto Sans"/>
                <a:ea typeface="+mn-ea"/>
                <a:cs typeface="+mn-cs"/>
              </a:rPr>
              <a:t>Nivå fyra</a:t>
            </a:r>
          </a:p>
          <a:p>
            <a:pPr marL="1800000" marR="0" lvl="4" indent="-28800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Noto Sans" panose="020B0502040504020204" pitchFamily="34" charset="0"/>
              <a:buChar char="‒"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oto Sans"/>
                <a:ea typeface="+mn-ea"/>
                <a:cs typeface="+mn-cs"/>
              </a:rPr>
              <a:t>Nivå fem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D1C0627-B6A2-4CE6-BC0A-BACFBFF968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29258" y="6356350"/>
            <a:ext cx="9334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A385F0E0-33B8-4837-BBDF-812092BC3B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6045" y="6356350"/>
            <a:ext cx="41148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5559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687" r:id="rId2"/>
    <p:sldLayoutId id="2147483712" r:id="rId3"/>
    <p:sldLayoutId id="2147483690" r:id="rId4"/>
    <p:sldLayoutId id="2147483689" r:id="rId5"/>
    <p:sldLayoutId id="2147483669" r:id="rId6"/>
    <p:sldLayoutId id="2147483670" r:id="rId7"/>
    <p:sldLayoutId id="2147483671" r:id="rId8"/>
    <p:sldLayoutId id="2147483674" r:id="rId9"/>
    <p:sldLayoutId id="2147483672" r:id="rId10"/>
    <p:sldLayoutId id="2147483673" r:id="rId11"/>
    <p:sldLayoutId id="2147483713" r:id="rId12"/>
    <p:sldLayoutId id="214748371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2" r:id="rId19"/>
    <p:sldLayoutId id="2147483710" r:id="rId20"/>
    <p:sldLayoutId id="2147483708" r:id="rId21"/>
    <p:sldLayoutId id="2147483709" r:id="rId22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288000" marR="0" indent="-288000" algn="l" defTabSz="914400" rtl="0" eaLnBrk="1" fontAlgn="auto" latinLnBrk="0" hangingPunct="1">
        <a:lnSpc>
          <a:spcPct val="11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Noto Sans" panose="020B0502040504020204" pitchFamily="34" charset="0"/>
          <a:cs typeface="Noto Sans" panose="020B0502040504020204" pitchFamily="34" charset="0"/>
        </a:defRPr>
      </a:lvl1pPr>
      <a:lvl2pPr marL="684000" marR="0" indent="-288000" algn="l" defTabSz="914400" rtl="0" eaLnBrk="1" fontAlgn="auto" latinLnBrk="0" hangingPunct="1">
        <a:lnSpc>
          <a:spcPct val="110000"/>
        </a:lnSpc>
        <a:spcBef>
          <a:spcPts val="500"/>
        </a:spcBef>
        <a:spcAft>
          <a:spcPts val="0"/>
        </a:spcAft>
        <a:buClrTx/>
        <a:buSzTx/>
        <a:buFont typeface="Noto Sans" panose="020B0502040504020204" pitchFamily="34" charset="0"/>
        <a:buChar char="‒"/>
        <a:tabLst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080000" marR="0" indent="-288000" algn="l" defTabSz="914400" rtl="0" eaLnBrk="1" fontAlgn="auto" latinLnBrk="0" hangingPunct="1">
        <a:lnSpc>
          <a:spcPct val="110000"/>
        </a:lnSpc>
        <a:spcBef>
          <a:spcPts val="500"/>
        </a:spcBef>
        <a:spcAft>
          <a:spcPts val="0"/>
        </a:spcAft>
        <a:buClrTx/>
        <a:buSzTx/>
        <a:buFont typeface="Noto Sans" panose="020B0502040504020204" pitchFamily="34" charset="0"/>
        <a:buChar char="‒"/>
        <a:tabLst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440000" marR="0" indent="-288000" algn="l" defTabSz="914400" rtl="0" eaLnBrk="1" fontAlgn="auto" latinLnBrk="0" hangingPunct="1">
        <a:lnSpc>
          <a:spcPct val="110000"/>
        </a:lnSpc>
        <a:spcBef>
          <a:spcPts val="500"/>
        </a:spcBef>
        <a:spcAft>
          <a:spcPts val="0"/>
        </a:spcAft>
        <a:buClrTx/>
        <a:buSzTx/>
        <a:buFont typeface="Noto Sans" panose="020B0502040504020204" pitchFamily="34" charset="0"/>
        <a:buChar char="‒"/>
        <a:tabLst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00000" marR="0" indent="-288000" algn="l" defTabSz="914400" rtl="0" eaLnBrk="1" fontAlgn="auto" latinLnBrk="0" hangingPunct="1">
        <a:lnSpc>
          <a:spcPct val="110000"/>
        </a:lnSpc>
        <a:spcBef>
          <a:spcPts val="500"/>
        </a:spcBef>
        <a:spcAft>
          <a:spcPts val="0"/>
        </a:spcAft>
        <a:buClrTx/>
        <a:buSzTx/>
        <a:buFont typeface="Noto Sans" panose="020B0502040504020204" pitchFamily="34" charset="0"/>
        <a:buChar char="‒"/>
        <a:tabLst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9" orient="horz" pos="3917">
          <p15:clr>
            <a:srgbClr val="F26B43"/>
          </p15:clr>
        </p15:guide>
        <p15:guide id="10" pos="4021">
          <p15:clr>
            <a:srgbClr val="F26B43"/>
          </p15:clr>
        </p15:guide>
        <p15:guide id="11" pos="3659">
          <p15:clr>
            <a:srgbClr val="F26B43"/>
          </p15:clr>
        </p15:guide>
        <p15:guide id="12" orient="horz" pos="391">
          <p15:clr>
            <a:srgbClr val="F26B43"/>
          </p15:clr>
        </p15:guide>
        <p15:guide id="13" pos="393" userDrawn="1">
          <p15:clr>
            <a:srgbClr val="F26B43"/>
          </p15:clr>
        </p15:guide>
        <p15:guide id="14" pos="7287">
          <p15:clr>
            <a:srgbClr val="F26B43"/>
          </p15:clr>
        </p15:guide>
        <p15:guide id="15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15.png"/><Relationship Id="rId18" Type="http://schemas.openxmlformats.org/officeDocument/2006/relationships/image" Target="../media/image2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8.svg"/><Relationship Id="rId20" Type="http://schemas.openxmlformats.org/officeDocument/2006/relationships/image" Target="../media/image22.sv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svg"/><Relationship Id="rId19" Type="http://schemas.openxmlformats.org/officeDocument/2006/relationships/image" Target="../media/image21.png"/><Relationship Id="rId4" Type="http://schemas.openxmlformats.org/officeDocument/2006/relationships/image" Target="../media/image6.svg"/><Relationship Id="rId9" Type="http://schemas.openxmlformats.org/officeDocument/2006/relationships/image" Target="../media/image11.png"/><Relationship Id="rId14" Type="http://schemas.openxmlformats.org/officeDocument/2006/relationships/image" Target="../media/image1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EF8E34-4BE6-1008-A229-7B36DA559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BDC6961-F24B-48B6-2C70-1FC87422D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86069" y="1695527"/>
            <a:ext cx="2153354" cy="120082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5AD8C93-4517-42B1-97B7-DEA8DF11CE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05707" y="1695527"/>
            <a:ext cx="2153354" cy="120082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FBF2B9C-2C57-BA46-1136-E59793604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47633" y="1695527"/>
            <a:ext cx="2153354" cy="120082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F93CB22-7A59-97C9-1A71-97693A87F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78351" y="1695527"/>
            <a:ext cx="2153354" cy="120082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5C5859F-ADE9-69E4-B560-04B3CEF78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0147" y="1695527"/>
            <a:ext cx="2153354" cy="120082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825826-1271-E097-2F06-51ACC147F3BE}"/>
              </a:ext>
            </a:extLst>
          </p:cNvPr>
          <p:cNvSpPr/>
          <p:nvPr/>
        </p:nvSpPr>
        <p:spPr>
          <a:xfrm>
            <a:off x="450145" y="2967735"/>
            <a:ext cx="2153354" cy="2994692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44000" rIns="36000" rtlCol="0" anchor="t"/>
          <a:lstStyle/>
          <a:p>
            <a:pPr marL="180000" indent="-1800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sv-SE" sz="1400">
                <a:solidFill>
                  <a:schemeClr val="tx1"/>
                </a:solidFill>
              </a:rPr>
              <a:t>En patient som förväntas vänta längre än vårdgarantins tidsgränser på besök inom specialiserad och för planerad vård </a:t>
            </a:r>
            <a:r>
              <a:rPr lang="sv-SE" sz="1400" b="1">
                <a:solidFill>
                  <a:srgbClr val="004470"/>
                </a:solidFill>
              </a:rPr>
              <a:t>erbjuds vård hos en annan vårdgivare.</a:t>
            </a:r>
            <a:endParaRPr lang="sv-SE" sz="1400">
              <a:solidFill>
                <a:srgbClr val="004470"/>
              </a:solidFill>
            </a:endParaRPr>
          </a:p>
          <a:p>
            <a:pPr marL="180000" indent="-1800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sv-SE" sz="1400">
                <a:solidFill>
                  <a:schemeClr val="tx1"/>
                </a:solidFill>
              </a:rPr>
              <a:t>Patienten kan välja att </a:t>
            </a:r>
            <a:r>
              <a:rPr lang="sv-SE" sz="1400" b="1">
                <a:solidFill>
                  <a:srgbClr val="004470"/>
                </a:solidFill>
              </a:rPr>
              <a:t>tacka ja eller nej </a:t>
            </a:r>
            <a:r>
              <a:rPr lang="sv-SE" sz="1400">
                <a:solidFill>
                  <a:schemeClr val="tx1"/>
                </a:solidFill>
              </a:rPr>
              <a:t>till erbjudandet.</a:t>
            </a:r>
            <a:endParaRPr lang="sv-SE" sz="1400" b="1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B9FFF8-CC23-B4CF-34C9-FDFD21052CE6}"/>
              </a:ext>
            </a:extLst>
          </p:cNvPr>
          <p:cNvSpPr/>
          <p:nvPr/>
        </p:nvSpPr>
        <p:spPr>
          <a:xfrm>
            <a:off x="2680863" y="2967734"/>
            <a:ext cx="2153354" cy="2994695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44000" rIns="36000" rtlCol="0" anchor="t"/>
          <a:lstStyle/>
          <a:p>
            <a:pPr marL="180000" indent="-18000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sv-SE" sz="1400">
                <a:solidFill>
                  <a:schemeClr val="tx1"/>
                </a:solidFill>
              </a:rPr>
              <a:t>Vårdgivaren </a:t>
            </a:r>
            <a:r>
              <a:rPr lang="sv-SE" sz="1400" b="1">
                <a:solidFill>
                  <a:srgbClr val="004470"/>
                </a:solidFill>
              </a:rPr>
              <a:t>hittar en annan vårdgivare</a:t>
            </a:r>
            <a:r>
              <a:rPr lang="sv-SE" sz="1400">
                <a:solidFill>
                  <a:srgbClr val="004470"/>
                </a:solidFill>
              </a:rPr>
              <a:t> </a:t>
            </a:r>
            <a:r>
              <a:rPr lang="sv-SE" sz="1400">
                <a:solidFill>
                  <a:schemeClr val="tx1"/>
                </a:solidFill>
              </a:rPr>
              <a:t>som kan utföra vårdinsatsen inom kortare tid. </a:t>
            </a:r>
          </a:p>
          <a:p>
            <a:pPr marL="180000" indent="-18000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sv-SE" sz="1400">
                <a:solidFill>
                  <a:schemeClr val="tx1"/>
                </a:solidFill>
              </a:rPr>
              <a:t>En </a:t>
            </a:r>
            <a:r>
              <a:rPr lang="sv-SE" sz="1400" b="1">
                <a:solidFill>
                  <a:srgbClr val="004470"/>
                </a:solidFill>
              </a:rPr>
              <a:t>vårdlotsfunktion</a:t>
            </a:r>
            <a:r>
              <a:rPr lang="sv-SE" sz="1400" b="1">
                <a:solidFill>
                  <a:schemeClr val="tx1"/>
                </a:solidFill>
              </a:rPr>
              <a:t> </a:t>
            </a:r>
            <a:r>
              <a:rPr lang="sv-SE" sz="1400">
                <a:solidFill>
                  <a:schemeClr val="tx1"/>
                </a:solidFill>
              </a:rPr>
              <a:t>kan till exempel bistå i att hitta en annan vårdgivare. </a:t>
            </a:r>
            <a:endParaRPr lang="sv-SE" sz="1400" b="1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4E1973-8727-CD29-FD50-48062CB22983}"/>
              </a:ext>
            </a:extLst>
          </p:cNvPr>
          <p:cNvSpPr/>
          <p:nvPr/>
        </p:nvSpPr>
        <p:spPr>
          <a:xfrm>
            <a:off x="4911581" y="2967734"/>
            <a:ext cx="2153354" cy="2995666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44000" rIns="36000" rtlCol="0" anchor="t"/>
          <a:lstStyle/>
          <a:p>
            <a:pPr marL="180000" indent="-1800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sv-SE" sz="1400">
                <a:solidFill>
                  <a:schemeClr val="tx1"/>
                </a:solidFill>
              </a:rPr>
              <a:t>Enheten </a:t>
            </a:r>
            <a:r>
              <a:rPr lang="sv-SE" sz="1400" b="1">
                <a:solidFill>
                  <a:srgbClr val="004470"/>
                </a:solidFill>
              </a:rPr>
              <a:t>skickar</a:t>
            </a:r>
            <a:r>
              <a:rPr lang="sv-SE" sz="1400" b="1">
                <a:solidFill>
                  <a:schemeClr val="tx1"/>
                </a:solidFill>
              </a:rPr>
              <a:t> </a:t>
            </a:r>
            <a:r>
              <a:rPr lang="sv-SE" sz="1400" b="1">
                <a:solidFill>
                  <a:srgbClr val="004470"/>
                </a:solidFill>
              </a:rPr>
              <a:t>remiss</a:t>
            </a:r>
            <a:r>
              <a:rPr lang="sv-SE" sz="1400" b="1">
                <a:solidFill>
                  <a:schemeClr val="tx1"/>
                </a:solidFill>
              </a:rPr>
              <a:t> </a:t>
            </a:r>
            <a:r>
              <a:rPr lang="sv-SE" sz="1400">
                <a:solidFill>
                  <a:schemeClr val="tx1"/>
                </a:solidFill>
              </a:rPr>
              <a:t>inkl. kompletterande information till mottagande vårdgivare under förutsättning att det inte finns hinder i bestämmelser om sekretess. </a:t>
            </a:r>
          </a:p>
          <a:p>
            <a:pPr marL="180000" indent="-1800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sv-SE" sz="1400">
                <a:solidFill>
                  <a:schemeClr val="tx1"/>
                </a:solidFill>
              </a:rPr>
              <a:t>Mottagande enhet tar helt eller delvis </a:t>
            </a:r>
            <a:r>
              <a:rPr lang="sv-SE" sz="1400" b="1">
                <a:solidFill>
                  <a:srgbClr val="004470"/>
                </a:solidFill>
              </a:rPr>
              <a:t>över patientansvaret</a:t>
            </a:r>
            <a:r>
              <a:rPr lang="sv-SE" sz="1400">
                <a:solidFill>
                  <a:srgbClr val="004470"/>
                </a:solidFill>
              </a:rPr>
              <a:t>.</a:t>
            </a:r>
            <a:endParaRPr lang="sv-SE" sz="1400" b="1">
              <a:solidFill>
                <a:srgbClr val="00447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C94B8EE-9741-EA13-46BD-98DB2881396E}"/>
              </a:ext>
            </a:extLst>
          </p:cNvPr>
          <p:cNvSpPr/>
          <p:nvPr/>
        </p:nvSpPr>
        <p:spPr>
          <a:xfrm>
            <a:off x="7142299" y="2967734"/>
            <a:ext cx="2153354" cy="2994694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44000" rIns="36000" rtlCol="0" anchor="t"/>
          <a:lstStyle/>
          <a:p>
            <a:pPr marL="180000" indent="-1800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sv-SE" sz="1400">
                <a:solidFill>
                  <a:schemeClr val="tx1"/>
                </a:solidFill>
              </a:rPr>
              <a:t>Patient </a:t>
            </a:r>
            <a:r>
              <a:rPr lang="sv-SE" sz="1400" b="1">
                <a:solidFill>
                  <a:srgbClr val="004470"/>
                </a:solidFill>
              </a:rPr>
              <a:t>reser</a:t>
            </a:r>
            <a:r>
              <a:rPr lang="sv-SE" sz="1400" b="1">
                <a:solidFill>
                  <a:schemeClr val="tx1"/>
                </a:solidFill>
              </a:rPr>
              <a:t> </a:t>
            </a:r>
            <a:r>
              <a:rPr lang="sv-SE" sz="1400">
                <a:solidFill>
                  <a:schemeClr val="tx1"/>
                </a:solidFill>
              </a:rPr>
              <a:t>till den mottagande vårdgivaren.</a:t>
            </a:r>
          </a:p>
          <a:p>
            <a:pPr marL="180000" indent="-1800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sv-SE" sz="1400">
                <a:solidFill>
                  <a:schemeClr val="tx1"/>
                </a:solidFill>
              </a:rPr>
              <a:t>Vårdåtgärden </a:t>
            </a:r>
            <a:r>
              <a:rPr lang="sv-SE" sz="1400" b="1">
                <a:solidFill>
                  <a:srgbClr val="004470"/>
                </a:solidFill>
              </a:rPr>
              <a:t>utförs</a:t>
            </a:r>
            <a:r>
              <a:rPr lang="sv-SE" sz="1400">
                <a:solidFill>
                  <a:schemeClr val="tx1"/>
                </a:solidFill>
              </a:rPr>
              <a:t> av mottagande vårdgivare.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24F9F3E-C939-6FDF-8FE2-9765B884A87F}"/>
              </a:ext>
            </a:extLst>
          </p:cNvPr>
          <p:cNvSpPr/>
          <p:nvPr/>
        </p:nvSpPr>
        <p:spPr>
          <a:xfrm>
            <a:off x="9373017" y="2967734"/>
            <a:ext cx="2153354" cy="2994692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44000" rIns="36000" rtlCol="0" anchor="t"/>
          <a:lstStyle/>
          <a:p>
            <a:pPr marL="180000" indent="-1800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sv-SE" sz="1400" dirty="0">
                <a:solidFill>
                  <a:schemeClr val="tx1"/>
                </a:solidFill>
              </a:rPr>
              <a:t>Patienten </a:t>
            </a:r>
            <a:r>
              <a:rPr lang="sv-SE" sz="1400" b="1" dirty="0">
                <a:solidFill>
                  <a:srgbClr val="004470"/>
                </a:solidFill>
              </a:rPr>
              <a:t>återremitteras</a:t>
            </a:r>
            <a:r>
              <a:rPr lang="sv-SE" sz="1400" dirty="0">
                <a:solidFill>
                  <a:schemeClr val="tx1"/>
                </a:solidFill>
              </a:rPr>
              <a:t> till förmedlande vårdgivare i hemregionen.</a:t>
            </a:r>
          </a:p>
          <a:p>
            <a:pPr marL="180000" indent="-1800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sv-SE" sz="1400" dirty="0">
                <a:solidFill>
                  <a:schemeClr val="tx1"/>
                </a:solidFill>
              </a:rPr>
              <a:t>En </a:t>
            </a:r>
            <a:r>
              <a:rPr lang="sv-SE" sz="1400" b="1" dirty="0">
                <a:solidFill>
                  <a:srgbClr val="004470"/>
                </a:solidFill>
              </a:rPr>
              <a:t>medicinsk och administrativ </a:t>
            </a:r>
            <a:r>
              <a:rPr lang="sv-SE" sz="1400" dirty="0">
                <a:solidFill>
                  <a:schemeClr val="tx1"/>
                </a:solidFill>
              </a:rPr>
              <a:t>uppföljning av ärendet och patienten görs också.</a:t>
            </a:r>
            <a:endParaRPr lang="sv-SE" sz="1400" b="1" dirty="0">
              <a:solidFill>
                <a:schemeClr val="tx1"/>
              </a:solidFill>
            </a:endParaRP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DF646FF2-4A42-72D2-5B2A-11DF9F2D6FDD}"/>
              </a:ext>
            </a:extLst>
          </p:cNvPr>
          <p:cNvSpPr/>
          <p:nvPr/>
        </p:nvSpPr>
        <p:spPr>
          <a:xfrm>
            <a:off x="2671367" y="1233500"/>
            <a:ext cx="2343748" cy="386500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>
                <a:solidFill>
                  <a:schemeClr val="bg1"/>
                </a:solidFill>
              </a:rPr>
              <a:t>Hitta vårdgivare</a:t>
            </a:r>
          </a:p>
        </p:txBody>
      </p:sp>
      <p:sp>
        <p:nvSpPr>
          <p:cNvPr id="18" name="Arrow: Chevron 17">
            <a:extLst>
              <a:ext uri="{FF2B5EF4-FFF2-40B4-BE49-F238E27FC236}">
                <a16:creationId xmlns:a16="http://schemas.microsoft.com/office/drawing/2014/main" id="{AC95E128-7213-2E74-E36A-1A3ACDCB35F5}"/>
              </a:ext>
            </a:extLst>
          </p:cNvPr>
          <p:cNvSpPr/>
          <p:nvPr/>
        </p:nvSpPr>
        <p:spPr>
          <a:xfrm>
            <a:off x="4899122" y="1237642"/>
            <a:ext cx="2352940" cy="386500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>
                <a:solidFill>
                  <a:schemeClr val="bg1"/>
                </a:solidFill>
              </a:rPr>
              <a:t>Förmedling av vård</a:t>
            </a:r>
          </a:p>
        </p:txBody>
      </p:sp>
      <p:sp>
        <p:nvSpPr>
          <p:cNvPr id="19" name="Arrow: Chevron 18">
            <a:extLst>
              <a:ext uri="{FF2B5EF4-FFF2-40B4-BE49-F238E27FC236}">
                <a16:creationId xmlns:a16="http://schemas.microsoft.com/office/drawing/2014/main" id="{FC7110D7-8221-5C0E-E0F2-333AE068319C}"/>
              </a:ext>
            </a:extLst>
          </p:cNvPr>
          <p:cNvSpPr/>
          <p:nvPr/>
        </p:nvSpPr>
        <p:spPr>
          <a:xfrm>
            <a:off x="7136069" y="1237642"/>
            <a:ext cx="2352940" cy="386500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>
                <a:solidFill>
                  <a:schemeClr val="bg1"/>
                </a:solidFill>
              </a:rPr>
              <a:t>Vårdåtgärd utförs</a:t>
            </a:r>
          </a:p>
        </p:txBody>
      </p:sp>
      <p:sp>
        <p:nvSpPr>
          <p:cNvPr id="20" name="Arrow: Chevron 19">
            <a:extLst>
              <a:ext uri="{FF2B5EF4-FFF2-40B4-BE49-F238E27FC236}">
                <a16:creationId xmlns:a16="http://schemas.microsoft.com/office/drawing/2014/main" id="{B674B785-D141-02A0-2988-046A6F246702}"/>
              </a:ext>
            </a:extLst>
          </p:cNvPr>
          <p:cNvSpPr/>
          <p:nvPr/>
        </p:nvSpPr>
        <p:spPr>
          <a:xfrm>
            <a:off x="9373017" y="1233500"/>
            <a:ext cx="2343748" cy="386500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>
                <a:solidFill>
                  <a:schemeClr val="bg1"/>
                </a:solidFill>
              </a:rPr>
              <a:t>Uppföljning </a:t>
            </a:r>
          </a:p>
        </p:txBody>
      </p:sp>
      <p:sp>
        <p:nvSpPr>
          <p:cNvPr id="33" name="Arrow: Pentagon 32">
            <a:extLst>
              <a:ext uri="{FF2B5EF4-FFF2-40B4-BE49-F238E27FC236}">
                <a16:creationId xmlns:a16="http://schemas.microsoft.com/office/drawing/2014/main" id="{5A5CB855-6E58-AFEB-0A44-B410EF0712E0}"/>
              </a:ext>
            </a:extLst>
          </p:cNvPr>
          <p:cNvSpPr/>
          <p:nvPr/>
        </p:nvSpPr>
        <p:spPr>
          <a:xfrm>
            <a:off x="450146" y="1237642"/>
            <a:ext cx="2337214" cy="386500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/>
              <a:t>Erbjudande 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AEEA69A-E6A5-DCA0-348E-C2F4E63429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75493" y="1823815"/>
            <a:ext cx="1502662" cy="944247"/>
            <a:chOff x="775491" y="2625574"/>
            <a:chExt cx="1502662" cy="944247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B9350AB7-AC25-0055-7C6F-28704F92C09A}"/>
                </a:ext>
              </a:extLst>
            </p:cNvPr>
            <p:cNvSpPr/>
            <p:nvPr/>
          </p:nvSpPr>
          <p:spPr>
            <a:xfrm>
              <a:off x="775491" y="2625574"/>
              <a:ext cx="1502662" cy="94424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39" name="Graphic 38">
              <a:extLst>
                <a:ext uri="{FF2B5EF4-FFF2-40B4-BE49-F238E27FC236}">
                  <a16:creationId xmlns:a16="http://schemas.microsoft.com/office/drawing/2014/main" id="{7AC99885-DA0B-B5CD-6AFA-01177E2AF2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/>
            </p:cNvPicPr>
            <p:nvPr/>
          </p:nvPicPr>
          <p:blipFill>
            <a:blip r:embed="rId3">
              <a:lum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202984" y="2877699"/>
              <a:ext cx="558775" cy="516196"/>
            </a:xfrm>
            <a:prstGeom prst="rect">
              <a:avLst/>
            </a:prstGeom>
          </p:spPr>
        </p:pic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39ECC51-F2E2-A58B-74A9-93172C67EF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006068" y="1823815"/>
            <a:ext cx="1502662" cy="944247"/>
            <a:chOff x="-1631949" y="192403"/>
            <a:chExt cx="1502662" cy="944247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9A79974-050D-918B-1D8D-893EE835E9DF}"/>
                </a:ext>
              </a:extLst>
            </p:cNvPr>
            <p:cNvSpPr/>
            <p:nvPr/>
          </p:nvSpPr>
          <p:spPr>
            <a:xfrm>
              <a:off x="-1631949" y="192403"/>
              <a:ext cx="1502662" cy="94424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1F93326A-6728-88DF-E3B1-F3719BB5188D}"/>
                </a:ext>
              </a:extLst>
            </p:cNvPr>
            <p:cNvGrpSpPr/>
            <p:nvPr/>
          </p:nvGrpSpPr>
          <p:grpSpPr>
            <a:xfrm>
              <a:off x="-1243989" y="277176"/>
              <a:ext cx="726741" cy="800100"/>
              <a:chOff x="-1668203" y="968029"/>
              <a:chExt cx="857672" cy="944247"/>
            </a:xfrm>
          </p:grpSpPr>
          <p:pic>
            <p:nvPicPr>
              <p:cNvPr id="4" name="Graphic 3">
                <a:extLst>
                  <a:ext uri="{FF2B5EF4-FFF2-40B4-BE49-F238E27FC236}">
                    <a16:creationId xmlns:a16="http://schemas.microsoft.com/office/drawing/2014/main" id="{AB3C5D18-A0B4-A0AE-7FD4-6A52BF6F0FD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 rot="617942">
                <a:off x="-1668203" y="968029"/>
                <a:ext cx="857672" cy="944247"/>
              </a:xfrm>
              <a:prstGeom prst="rect">
                <a:avLst/>
              </a:prstGeom>
            </p:spPr>
          </p:pic>
          <p:pic>
            <p:nvPicPr>
              <p:cNvPr id="11" name="Graphic 10">
                <a:extLst>
                  <a:ext uri="{FF2B5EF4-FFF2-40B4-BE49-F238E27FC236}">
                    <a16:creationId xmlns:a16="http://schemas.microsoft.com/office/drawing/2014/main" id="{88EF21A2-9273-8080-CA78-343E9DD8C1C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/>
              </p:cNvPicPr>
              <p:nvPr/>
            </p:nvPicPr>
            <p:blipFill>
              <a:blip r:embed="rId7">
                <a:lum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-1278134" y="1331501"/>
                <a:ext cx="99047" cy="98911"/>
              </a:xfrm>
              <a:prstGeom prst="rect">
                <a:avLst/>
              </a:prstGeom>
            </p:spPr>
          </p:pic>
          <p:pic>
            <p:nvPicPr>
              <p:cNvPr id="12" name="Graphic 11">
                <a:extLst>
                  <a:ext uri="{FF2B5EF4-FFF2-40B4-BE49-F238E27FC236}">
                    <a16:creationId xmlns:a16="http://schemas.microsoft.com/office/drawing/2014/main" id="{777E01AC-25F3-5B9B-B612-E63FA7147E7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/>
              </p:cNvPicPr>
              <p:nvPr/>
            </p:nvPicPr>
            <p:blipFill>
              <a:blip r:embed="rId9">
                <a:lum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p:blipFill>
            <p:spPr>
              <a:xfrm>
                <a:off x="-1386472" y="1526076"/>
                <a:ext cx="99047" cy="98911"/>
              </a:xfrm>
              <a:prstGeom prst="rect">
                <a:avLst/>
              </a:prstGeom>
            </p:spPr>
          </p:pic>
          <p:pic>
            <p:nvPicPr>
              <p:cNvPr id="23" name="Graphic 22">
                <a:extLst>
                  <a:ext uri="{FF2B5EF4-FFF2-40B4-BE49-F238E27FC236}">
                    <a16:creationId xmlns:a16="http://schemas.microsoft.com/office/drawing/2014/main" id="{DB06A419-1002-ECEB-7DA9-D42541C1172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/>
              </p:cNvPicPr>
              <p:nvPr/>
            </p:nvPicPr>
            <p:blipFill>
              <a:blip r:embed="rId11">
                <a:lum/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p:blipFill>
            <p:spPr>
              <a:xfrm>
                <a:off x="-1420524" y="1136650"/>
                <a:ext cx="569624" cy="552049"/>
              </a:xfrm>
              <a:prstGeom prst="rect">
                <a:avLst/>
              </a:prstGeom>
            </p:spPr>
          </p:pic>
        </p:grpSp>
      </p:grp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2D55E596-8658-FC9C-64AC-A00AFEE67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36644" y="1823815"/>
            <a:ext cx="1502662" cy="94424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F53007F-867E-0D95-DEF0-E1566F08C7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88802" y="2079867"/>
            <a:ext cx="1198351" cy="432143"/>
            <a:chOff x="3043836" y="2493679"/>
            <a:chExt cx="1457509" cy="475631"/>
          </a:xfrm>
        </p:grpSpPr>
        <p:pic>
          <p:nvPicPr>
            <p:cNvPr id="24" name="Graphic 23">
              <a:extLst>
                <a:ext uri="{FF2B5EF4-FFF2-40B4-BE49-F238E27FC236}">
                  <a16:creationId xmlns:a16="http://schemas.microsoft.com/office/drawing/2014/main" id="{5C8AD278-4CC7-841F-DEF3-D7E260B0F5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/>
            </p:cNvPicPr>
            <p:nvPr/>
          </p:nvPicPr>
          <p:blipFill>
            <a:blip r:embed="rId13">
              <a:lum/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3998799" y="2493679"/>
              <a:ext cx="502546" cy="475631"/>
            </a:xfrm>
            <a:prstGeom prst="rect">
              <a:avLst/>
            </a:prstGeom>
          </p:spPr>
        </p:pic>
        <p:pic>
          <p:nvPicPr>
            <p:cNvPr id="25" name="Graphic 24">
              <a:extLst>
                <a:ext uri="{FF2B5EF4-FFF2-40B4-BE49-F238E27FC236}">
                  <a16:creationId xmlns:a16="http://schemas.microsoft.com/office/drawing/2014/main" id="{3372B7F8-010F-8435-DFBF-6C13C73B0A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/>
            </p:cNvPicPr>
            <p:nvPr/>
          </p:nvPicPr>
          <p:blipFill>
            <a:blip r:embed="rId15">
              <a:lum/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3583847" y="2679941"/>
              <a:ext cx="373615" cy="289369"/>
            </a:xfrm>
            <a:prstGeom prst="rect">
              <a:avLst/>
            </a:prstGeom>
          </p:spPr>
        </p:pic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B5CE91AD-ECFF-17B0-7832-D56FF02F83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/>
            </p:cNvPicPr>
            <p:nvPr/>
          </p:nvPicPr>
          <p:blipFill>
            <a:blip r:embed="rId13">
              <a:lum/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3043836" y="2493679"/>
              <a:ext cx="502546" cy="475631"/>
            </a:xfrm>
            <a:prstGeom prst="rect">
              <a:avLst/>
            </a:prstGeom>
          </p:spPr>
        </p:pic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E32083AD-9E06-6ABC-581D-8DD6F22AC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467220" y="1823815"/>
            <a:ext cx="1502662" cy="944247"/>
            <a:chOff x="-1628061" y="2484753"/>
            <a:chExt cx="1502662" cy="944247"/>
          </a:xfrm>
        </p:grpSpPr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38223F8F-8727-B4D1-CE89-3F110FA530EA}"/>
                </a:ext>
              </a:extLst>
            </p:cNvPr>
            <p:cNvSpPr/>
            <p:nvPr/>
          </p:nvSpPr>
          <p:spPr>
            <a:xfrm>
              <a:off x="-1628061" y="2484753"/>
              <a:ext cx="1502662" cy="94424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36" name="Graphic 35">
              <a:extLst>
                <a:ext uri="{FF2B5EF4-FFF2-40B4-BE49-F238E27FC236}">
                  <a16:creationId xmlns:a16="http://schemas.microsoft.com/office/drawing/2014/main" id="{21478DBC-31BF-C77C-2B51-11E673F9C2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/>
            </p:cNvPicPr>
            <p:nvPr/>
          </p:nvPicPr>
          <p:blipFill>
            <a:blip r:embed="rId17">
              <a:lum/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rcRect b="15815"/>
            <a:stretch/>
          </p:blipFill>
          <p:spPr>
            <a:xfrm>
              <a:off x="-1231253" y="2668917"/>
              <a:ext cx="709046" cy="575920"/>
            </a:xfrm>
            <a:prstGeom prst="rect">
              <a:avLst/>
            </a:prstGeom>
          </p:spPr>
        </p:pic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C9E0866-BF5E-D5C2-0256-A694D6DB7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697795" y="1823815"/>
            <a:ext cx="1502662" cy="944247"/>
            <a:chOff x="-1628061" y="4412302"/>
            <a:chExt cx="1502662" cy="944247"/>
          </a:xfrm>
        </p:grpSpPr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DE2CB1DD-02D7-9904-DDDB-33C0C06345B5}"/>
                </a:ext>
              </a:extLst>
            </p:cNvPr>
            <p:cNvSpPr/>
            <p:nvPr/>
          </p:nvSpPr>
          <p:spPr>
            <a:xfrm>
              <a:off x="-1628061" y="4412302"/>
              <a:ext cx="1502662" cy="94424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B197CF72-33B5-B1B3-59BA-525012F94B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/>
            </p:cNvPicPr>
            <p:nvPr/>
          </p:nvPicPr>
          <p:blipFill>
            <a:blip r:embed="rId19">
              <a:lum/>
              <a:extLs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rcRect b="11072"/>
            <a:stretch/>
          </p:blipFill>
          <p:spPr>
            <a:xfrm>
              <a:off x="-1255224" y="4561797"/>
              <a:ext cx="795087" cy="6325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394542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H_FLYSHEET_STYL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_SLIDE_TYPE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_SLIDE_TYPE" val="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_SLIDE_TYPE" val="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_SLIDE_TYPE" val="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_SLIDE_TYPE" val="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_SLIDE_TYPE" val="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_SLIDE_TYPE" val="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_SLIDE_TYPE" val="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_SLIDE_TYPE" val="6"/>
</p:tagLst>
</file>

<file path=ppt/theme/theme1.xml><?xml version="1.0" encoding="utf-8"?>
<a:theme xmlns:a="http://schemas.openxmlformats.org/drawingml/2006/main" name="Socialstyrelsen">
  <a:themeElements>
    <a:clrScheme name="SoS">
      <a:dk1>
        <a:srgbClr val="000000"/>
      </a:dk1>
      <a:lt1>
        <a:srgbClr val="FFFFFF"/>
      </a:lt1>
      <a:dk2>
        <a:srgbClr val="F8F2E8"/>
      </a:dk2>
      <a:lt2>
        <a:srgbClr val="FCFAF7"/>
      </a:lt2>
      <a:accent1>
        <a:srgbClr val="002B45"/>
      </a:accent1>
      <a:accent2>
        <a:srgbClr val="00385C"/>
      </a:accent2>
      <a:accent3>
        <a:srgbClr val="005892"/>
      </a:accent3>
      <a:accent4>
        <a:srgbClr val="017CC1"/>
      </a:accent4>
      <a:accent5>
        <a:srgbClr val="DBF0F6"/>
      </a:accent5>
      <a:accent6>
        <a:srgbClr val="EBFAFC"/>
      </a:accent6>
      <a:hlink>
        <a:srgbClr val="0563C1"/>
      </a:hlink>
      <a:folHlink>
        <a:srgbClr val="954F72"/>
      </a:folHlink>
    </a:clrScheme>
    <a:fontScheme name="PPT SoS">
      <a:majorFont>
        <a:latin typeface="Noto Sans"/>
        <a:ea typeface=""/>
        <a:cs typeface=""/>
      </a:majorFont>
      <a:minorFont>
        <a:latin typeface="No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45720" rIns="91440" bIns="45720" rtlCol="0" anchor="t">
        <a:normAutofit/>
      </a:bodyPr>
      <a:lstStyle>
        <a:defPPr algn="l">
          <a:defRPr dirty="0"/>
        </a:defPPr>
      </a:lstStyle>
    </a:txDef>
  </a:objectDefaults>
  <a:extraClrSchemeLst/>
  <a:custClrLst>
    <a:custClr name="SoS Mörkblå 1">
      <a:srgbClr val="112B43"/>
    </a:custClr>
    <a:custClr name="SoS Mörkblå 2">
      <a:srgbClr val="11385A"/>
    </a:custClr>
    <a:custClr name="SoS Blå 1">
      <a:srgbClr val="005892"/>
    </a:custClr>
    <a:custClr name="SoS Blå 2">
      <a:srgbClr val="017CC0"/>
    </a:custClr>
    <a:custClr name="SoS Ljusblå 1">
      <a:srgbClr val="DBEEF5"/>
    </a:custClr>
    <a:custClr name="SoS Ljusblå 2">
      <a:srgbClr val="EBF6F9"/>
    </a:custClr>
    <a:custClr name="Vit">
      <a:srgbClr val="FFFFFF"/>
    </a:custClr>
    <a:custClr name="Vit">
      <a:srgbClr val="FFFFFF"/>
    </a:custClr>
    <a:custClr name="SoS Beige 1">
      <a:srgbClr val="F7F1E7"/>
    </a:custClr>
    <a:custClr name="Sos Beige 2">
      <a:srgbClr val="FCFAF5"/>
    </a:custClr>
    <a:custClr name="SoS Gul 1">
      <a:srgbClr val="B27B2A"/>
    </a:custClr>
    <a:custClr name="SoS Gul 2">
      <a:srgbClr val="ECB94F"/>
    </a:custClr>
    <a:custClr name="SoS Gul 3">
      <a:srgbClr val="F9E0A7"/>
    </a:custClr>
    <a:custClr name="SoS Lila 1">
      <a:srgbClr val="AB37A6"/>
    </a:custClr>
    <a:custClr name="SoS Lila 2">
      <a:srgbClr val="BE67C0"/>
    </a:custClr>
    <a:custClr name="SoS Lila 3">
      <a:srgbClr val="ECCFE9"/>
    </a:custClr>
    <a:custClr name="Vit">
      <a:srgbClr val="FFFFFF"/>
    </a:custClr>
    <a:custClr name="Vit">
      <a:srgbClr val="FFFFFF"/>
    </a:custClr>
    <a:custClr name="Vit">
      <a:srgbClr val="FFFFFF"/>
    </a:custClr>
    <a:custClr name="Vit">
      <a:srgbClr val="FFFFFF"/>
    </a:custClr>
    <a:custClr name="SoS Grön 1">
      <a:srgbClr val="008276"/>
    </a:custClr>
    <a:custClr name="SoS Grön 2">
      <a:srgbClr val="00A380"/>
    </a:custClr>
    <a:custClr name="SoS Grön 3">
      <a:srgbClr val="79D3C5"/>
    </a:custClr>
    <a:custClr name="SoS Orange 1">
      <a:srgbClr val="C85135"/>
    </a:custClr>
    <a:custClr name="SoS Orange 2">
      <a:srgbClr val="EB805F"/>
    </a:custClr>
    <a:custClr name="SoS Orange 3">
      <a:srgbClr val="F7CAAC"/>
    </a:custClr>
  </a:custClrLst>
  <a:extLst>
    <a:ext uri="{05A4C25C-085E-4340-85A3-A5531E510DB2}">
      <thm15:themeFamily xmlns:thm15="http://schemas.microsoft.com/office/thememl/2012/main" name="Standardmall.potx" id="{683E6711-884D-4782-B03D-0CF031A7C732}" vid="{0A9A11A6-CC8B-493A-B187-A7BFE4E48D4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57BB35B3-A78B-4B23-A2CE-4ABAA40116E5}">
  <we:reference id="wa104381063" version="1.0.0.1" store="sv-SE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13324ee-58f9-4a38-945e-caf210d89407" xsi:nil="true"/>
    <lcf76f155ced4ddcb4097134ff3c332f xmlns="1c6df80e-7c31-46a0-bb1c-370c85e12a8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2DA623C9B8BD64C98FE13C182194D7E" ma:contentTypeVersion="11" ma:contentTypeDescription="Skapa ett nytt dokument." ma:contentTypeScope="" ma:versionID="152249d729e430113381a0bcad101088">
  <xsd:schema xmlns:xsd="http://www.w3.org/2001/XMLSchema" xmlns:xs="http://www.w3.org/2001/XMLSchema" xmlns:p="http://schemas.microsoft.com/office/2006/metadata/properties" xmlns:ns2="1c6df80e-7c31-46a0-bb1c-370c85e12a88" xmlns:ns3="213324ee-58f9-4a38-945e-caf210d89407" targetNamespace="http://schemas.microsoft.com/office/2006/metadata/properties" ma:root="true" ma:fieldsID="64adeb41043ba3ee472d5c3bc3a355b5" ns2:_="" ns3:_="">
    <xsd:import namespace="1c6df80e-7c31-46a0-bb1c-370c85e12a88"/>
    <xsd:import namespace="213324ee-58f9-4a38-945e-caf210d894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6df80e-7c31-46a0-bb1c-370c85e12a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eringar" ma:readOnly="false" ma:fieldId="{5cf76f15-5ced-4ddc-b409-7134ff3c332f}" ma:taxonomyMulti="true" ma:sspId="dbd9107d-40ae-46fb-a444-6038a1b11e8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3324ee-58f9-4a38-945e-caf210d8940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a5483c8-1824-4b3c-96d4-2a15a5f9f854}" ma:internalName="TaxCatchAll" ma:showField="CatchAllData" ma:web="213324ee-58f9-4a38-945e-caf210d894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341CDB-16AE-4347-8997-D871F23B8A41}">
  <ds:schemaRefs>
    <ds:schemaRef ds:uri="1c6df80e-7c31-46a0-bb1c-370c85e12a88"/>
    <ds:schemaRef ds:uri="213324ee-58f9-4a38-945e-caf210d8940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56BBF1B-A6B6-429E-B95E-3974235C02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C9A832-1E8D-465A-82A1-EDFDBCB245CE}">
  <ds:schemaRefs>
    <ds:schemaRef ds:uri="1c6df80e-7c31-46a0-bb1c-370c85e12a88"/>
    <ds:schemaRef ds:uri="213324ee-58f9-4a38-945e-caf210d8940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Standardmall</Template>
  <TotalTime>0</TotalTime>
  <Words>135</Words>
  <Application>Microsoft Office PowerPoint</Application>
  <PresentationFormat>Bredbild</PresentationFormat>
  <Paragraphs>16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Noto Sans</vt:lpstr>
      <vt:lpstr>Socialstyrelsen</vt:lpstr>
      <vt:lpstr>PowerPoint-presentation</vt:lpstr>
    </vt:vector>
  </TitlesOfParts>
  <Company>
 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Hedlund, Lina</dc:creator>
  <cp:lastModifiedBy>Kevin, Caroline</cp:lastModifiedBy>
  <cp:revision>3</cp:revision>
  <cp:lastPrinted>2025-03-28T12:12:27Z</cp:lastPrinted>
  <dcterms:created xsi:type="dcterms:W3CDTF">2023-10-06T08:34:00Z</dcterms:created>
  <dcterms:modified xsi:type="dcterms:W3CDTF">2025-06-16T14:52:37Z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0x01010012DA623C9B8BD64C98FE13C182194D7E</vt:lpwstr>
  </property>
  <property fmtid="{D5CDD505-2E9C-101B-9397-08002B2CF9AE}" pid="3" name="MediaServiceImageTags">
    <vt:lpwstr/>
  </property>
  <property fmtid="{D5CDD505-2E9C-101B-9397-08002B2CF9AE}" pid="4" name="Order">
    <vt:r8>1433900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