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76" r:id="rId2"/>
    <p:sldId id="267" r:id="rId3"/>
    <p:sldId id="275" r:id="rId4"/>
    <p:sldId id="272" r:id="rId5"/>
    <p:sldId id="278" r:id="rId6"/>
    <p:sldId id="257" r:id="rId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8A1304-8B24-88DF-8917-DA86CA700C2C}" name="Eriksson, Antonia" initials="AE" userId="S::Antonia.Eriksson@socialstyrelsen.se::88c9ce20-e66f-4639-98d4-f9ddc50c40e0" providerId="AD"/>
  <p188:author id="{B5F7DD69-C564-6989-4D1A-39B88E08DF1D}" name="Niklas Mörk" initials="NM" userId="Niklas Mörk" providerId="None"/>
  <p188:author id="{3823A5D2-F7DB-2832-ADE9-532657DABF03}" name="Pernilla Norström" initials="PN" userId="S::pernilla.norstrom@skolverket.se::52dc66e9-237f-4453-923c-4009505907d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10D3"/>
    <a:srgbClr val="003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76" autoAdjust="0"/>
    <p:restoredTop sz="95492" autoAdjust="0"/>
  </p:normalViewPr>
  <p:slideViewPr>
    <p:cSldViewPr snapToGrid="0">
      <p:cViewPr varScale="1">
        <p:scale>
          <a:sx n="74" d="100"/>
          <a:sy n="74" d="100"/>
        </p:scale>
        <p:origin x="91" y="2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5FA988-205A-4D17-B5C7-611AA92CD353}" type="datetimeFigureOut">
              <a:rPr lang="sv-SE" smtClean="0"/>
              <a:t>2026-06-03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AEA415-0A9B-4BD3-8338-E8832E25A44D}" type="slidenum">
              <a:rPr lang="sv-SE" smtClean="0"/>
              <a:t>‹#›</a:t>
            </a:fld>
            <a:endParaRPr lang="sv-SE"/>
          </a:p>
        </p:txBody>
      </p:sp>
    </p:spTree>
    <p:extLst>
      <p:ext uri="{BB962C8B-B14F-4D97-AF65-F5344CB8AC3E}">
        <p14:creationId xmlns:p14="http://schemas.microsoft.com/office/powerpoint/2010/main" val="1140438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1F2D8-7C2A-E586-FF75-96D5C8BF08E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1139427-1C43-9DF6-3A91-4C6443F6BA0F}"/>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0E41C558-65FA-7C81-7591-6018341D4CE7}"/>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EFB104E8-637A-9A5B-F22D-C2AC1D970F27}"/>
              </a:ext>
            </a:extLst>
          </p:cNvPr>
          <p:cNvSpPr>
            <a:spLocks noGrp="1"/>
          </p:cNvSpPr>
          <p:nvPr>
            <p:ph type="sldNum" sz="quarter" idx="5"/>
          </p:nvPr>
        </p:nvSpPr>
        <p:spPr/>
        <p:txBody>
          <a:bodyPr/>
          <a:lstStyle/>
          <a:p>
            <a:fld id="{0DAEA415-0A9B-4BD3-8338-E8832E25A44D}" type="slidenum">
              <a:rPr lang="sv-SE" smtClean="0"/>
              <a:t>1</a:t>
            </a:fld>
            <a:endParaRPr lang="sv-SE"/>
          </a:p>
        </p:txBody>
      </p:sp>
    </p:spTree>
    <p:extLst>
      <p:ext uri="{BB962C8B-B14F-4D97-AF65-F5344CB8AC3E}">
        <p14:creationId xmlns:p14="http://schemas.microsoft.com/office/powerpoint/2010/main" val="4172297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err="1"/>
              <a:t>Soc</a:t>
            </a:r>
            <a:r>
              <a:rPr lang="sv-SE" dirty="0"/>
              <a:t> betyder socialtjänsten.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err="1"/>
              <a:t>Soc</a:t>
            </a:r>
            <a:r>
              <a:rPr lang="sv-SE" sz="1200" b="0" dirty="0"/>
              <a:t> finns i hela varenda kommun i hela Sverige.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 </a:t>
            </a: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err="1"/>
              <a:t>Soc</a:t>
            </a:r>
            <a:r>
              <a:rPr lang="sv-SE" sz="1200" dirty="0"/>
              <a:t> ger stöd och hjälp till barn, vuxna och familjer som behöver det.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indent="0">
              <a:buNone/>
            </a:pPr>
            <a:r>
              <a:rPr lang="sv-SE" dirty="0" err="1"/>
              <a:t>Soc</a:t>
            </a:r>
            <a:r>
              <a:rPr lang="sv-SE" dirty="0"/>
              <a:t> har ett särskilt viktigt ansvar för att barn och unga ska ha det bra när de växer upp.</a:t>
            </a:r>
          </a:p>
        </p:txBody>
      </p:sp>
      <p:sp>
        <p:nvSpPr>
          <p:cNvPr id="4" name="Platshållare för bildnummer 3"/>
          <p:cNvSpPr>
            <a:spLocks noGrp="1"/>
          </p:cNvSpPr>
          <p:nvPr>
            <p:ph type="sldNum" sz="quarter" idx="5"/>
          </p:nvPr>
        </p:nvSpPr>
        <p:spPr/>
        <p:txBody>
          <a:bodyPr/>
          <a:lstStyle/>
          <a:p>
            <a:fld id="{CD7C4FD3-A475-46E5-9A99-7C3D58BFA19C}" type="slidenum">
              <a:rPr lang="sv-SE" smtClean="0"/>
              <a:t>2</a:t>
            </a:fld>
            <a:endParaRPr lang="sv-SE"/>
          </a:p>
        </p:txBody>
      </p:sp>
    </p:spTree>
    <p:extLst>
      <p:ext uri="{BB962C8B-B14F-4D97-AF65-F5344CB8AC3E}">
        <p14:creationId xmlns:p14="http://schemas.microsoft.com/office/powerpoint/2010/main" val="428459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DACA8-0DA8-51B7-03E9-64D8FF23D17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87E7956-5DC4-7DB6-9C48-B244134B930C}"/>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B5085EAB-322D-4D5C-D24E-CB9057EEBBA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err="1"/>
              <a:t>Soc</a:t>
            </a:r>
            <a:r>
              <a:rPr lang="sv-SE" b="1" dirty="0"/>
              <a:t> kan till exempel hjälpa när:</a:t>
            </a:r>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a:t>
            </a:r>
            <a:r>
              <a:rPr lang="sv-SE" dirty="0"/>
              <a:t>föräldrar har svårt att ta hand om sitt barn</a:t>
            </a:r>
            <a:r>
              <a:rPr lang="sv-SE" sz="1200" b="0" i="0" kern="1200" dirty="0">
                <a:solidFill>
                  <a:schemeClr val="tx1"/>
                </a:solidFill>
                <a:effectLst/>
                <a:latin typeface="+mn-lt"/>
                <a:ea typeface="+mn-ea"/>
                <a:cs typeface="+mn-cs"/>
              </a:rPr>
              <a:t>. Till exempel för att föräldrarna mår dåligt, bråkar mycket, dricker mycket alkohol eller tar droger.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a:t>
            </a:r>
            <a:r>
              <a:rPr lang="sv-SE" dirty="0"/>
              <a:t>ett barn gör saker som inte är bra för sig själv eller andra</a:t>
            </a:r>
            <a:r>
              <a:rPr lang="sv-SE" sz="1200" b="0" i="0" kern="1200" dirty="0">
                <a:solidFill>
                  <a:schemeClr val="tx1"/>
                </a:solidFill>
                <a:effectLst/>
                <a:latin typeface="+mn-lt"/>
                <a:ea typeface="+mn-ea"/>
                <a:cs typeface="+mn-cs"/>
              </a:rPr>
              <a:t>, till exempel skolkar från skolan eller ofta blir arg och slåss.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a:t>
            </a:r>
            <a:r>
              <a:rPr lang="sv-SE" dirty="0"/>
              <a:t>ett barn gör saker som är olagliga, </a:t>
            </a:r>
            <a:r>
              <a:rPr lang="sv-SE" sz="1200" b="0" i="0" kern="1200" dirty="0">
                <a:solidFill>
                  <a:schemeClr val="tx1"/>
                </a:solidFill>
                <a:effectLst/>
                <a:latin typeface="+mn-lt"/>
                <a:ea typeface="+mn-ea"/>
                <a:cs typeface="+mn-cs"/>
              </a:rPr>
              <a:t>till exempel snattar, rånar, säljer droger, eller är med i ett kriminellt gäng.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a:t>
            </a:r>
            <a:r>
              <a:rPr lang="sv-SE" dirty="0"/>
              <a:t>ett barn blir pressat eller hotat att göra saker mot sin vilja</a:t>
            </a:r>
            <a:r>
              <a:rPr lang="sv-SE" sz="1200" b="0" i="0" kern="1200" dirty="0">
                <a:solidFill>
                  <a:schemeClr val="tx1"/>
                </a:solidFill>
                <a:effectLst/>
                <a:latin typeface="+mn-lt"/>
                <a:ea typeface="+mn-ea"/>
                <a:cs typeface="+mn-cs"/>
              </a:rPr>
              <a:t>, antingen av familjen, kompisar eller andra.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 ett barns familj eller släkt försöker kontrollera barnets liv, till exempel genom att övervaka, hota eller bestraffa barnet. Barnet kanske har </a:t>
            </a:r>
            <a:r>
              <a:rPr lang="sv-SE" sz="1200" b="0" i="0" kern="1200" dirty="0">
                <a:solidFill>
                  <a:schemeClr val="tx1"/>
                </a:solidFill>
                <a:effectLst/>
                <a:latin typeface="+mn-lt"/>
                <a:ea typeface="+mn-ea"/>
                <a:cs typeface="+mn-cs"/>
              </a:rPr>
              <a:t>strängare regler än alla andra eller inte får bli kär i vem som helst.</a:t>
            </a:r>
          </a:p>
        </p:txBody>
      </p:sp>
      <p:sp>
        <p:nvSpPr>
          <p:cNvPr id="4" name="Platshållare för bildnummer 3">
            <a:extLst>
              <a:ext uri="{FF2B5EF4-FFF2-40B4-BE49-F238E27FC236}">
                <a16:creationId xmlns:a16="http://schemas.microsoft.com/office/drawing/2014/main" id="{DCAD4367-BA1F-994D-E066-C2D4EDC87E62}"/>
              </a:ext>
            </a:extLst>
          </p:cNvPr>
          <p:cNvSpPr>
            <a:spLocks noGrp="1"/>
          </p:cNvSpPr>
          <p:nvPr>
            <p:ph type="sldNum" sz="quarter" idx="5"/>
          </p:nvPr>
        </p:nvSpPr>
        <p:spPr/>
        <p:txBody>
          <a:bodyPr/>
          <a:lstStyle/>
          <a:p>
            <a:fld id="{0DAEA415-0A9B-4BD3-8338-E8832E25A44D}" type="slidenum">
              <a:rPr lang="sv-SE" smtClean="0"/>
              <a:t>3</a:t>
            </a:fld>
            <a:endParaRPr lang="sv-SE"/>
          </a:p>
        </p:txBody>
      </p:sp>
    </p:spTree>
    <p:extLst>
      <p:ext uri="{BB962C8B-B14F-4D97-AF65-F5344CB8AC3E}">
        <p14:creationId xmlns:p14="http://schemas.microsoft.com/office/powerpoint/2010/main" val="2065053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dirty="0"/>
              <a:t>Vanligast är att familjen får prata med någon på </a:t>
            </a:r>
            <a:r>
              <a:rPr lang="sv-SE" dirty="0" err="1"/>
              <a:t>soc</a:t>
            </a:r>
            <a:r>
              <a:rPr lang="sv-SE" dirty="0"/>
              <a:t> om vad som behöver förändras för att det ska bli bättre hemma. </a:t>
            </a:r>
          </a:p>
          <a:p>
            <a:endParaRPr lang="sv-SE" dirty="0"/>
          </a:p>
          <a:p>
            <a:r>
              <a:rPr lang="sv-SE" dirty="0"/>
              <a:t>Ibland kan föräldrar behöva hjälp, till exempel för att sluta dricka alkohol eller få pengarna att räcka.</a:t>
            </a:r>
          </a:p>
          <a:p>
            <a:endParaRPr lang="sv-SE" dirty="0"/>
          </a:p>
          <a:p>
            <a:r>
              <a:rPr lang="sv-SE" dirty="0"/>
              <a:t>Barnet kan också behöva hjälp för att må bättre eller sluta göra saker som är farliga eller olagliga. Till exempel kan barnet och familjen få familjebehandling eller så kan barnet få en kontaktperson.</a:t>
            </a:r>
          </a:p>
          <a:p>
            <a:endParaRPr lang="sv-SE" dirty="0"/>
          </a:p>
          <a:p>
            <a:r>
              <a:rPr lang="sv-SE" dirty="0"/>
              <a:t>För vissa barn blir det bättre om de får bo någon annanstans en tid. Det kallas att bli placerad.</a:t>
            </a:r>
          </a:p>
        </p:txBody>
      </p:sp>
      <p:sp>
        <p:nvSpPr>
          <p:cNvPr id="4" name="Platshållare för bildnummer 3"/>
          <p:cNvSpPr>
            <a:spLocks noGrp="1"/>
          </p:cNvSpPr>
          <p:nvPr>
            <p:ph type="sldNum" sz="quarter" idx="5"/>
          </p:nvPr>
        </p:nvSpPr>
        <p:spPr/>
        <p:txBody>
          <a:bodyPr/>
          <a:lstStyle/>
          <a:p>
            <a:fld id="{0DAEA415-0A9B-4BD3-8338-E8832E25A44D}" type="slidenum">
              <a:rPr lang="sv-SE" smtClean="0"/>
              <a:t>4</a:t>
            </a:fld>
            <a:endParaRPr lang="sv-SE"/>
          </a:p>
        </p:txBody>
      </p:sp>
    </p:spTree>
    <p:extLst>
      <p:ext uri="{BB962C8B-B14F-4D97-AF65-F5344CB8AC3E}">
        <p14:creationId xmlns:p14="http://schemas.microsoft.com/office/powerpoint/2010/main" val="1684190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E4704-2A06-EB73-E2C6-D13D3E32E82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9499EAF-D815-7227-231B-C6C3E284884C}"/>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FD3B362A-1A28-A403-1CD3-DD4EB24F4AD5}"/>
              </a:ext>
            </a:extLst>
          </p:cNvPr>
          <p:cNvSpPr>
            <a:spLocks noGrp="1"/>
          </p:cNvSpPr>
          <p:nvPr>
            <p:ph type="body" idx="1"/>
          </p:nvPr>
        </p:nvSpPr>
        <p:spPr/>
        <p:txBody>
          <a:bodyPr/>
          <a:lstStyle/>
          <a:p>
            <a:pPr marL="0" lvl="0" indent="0">
              <a:buFont typeface="Arial" panose="020B0604020202020204" pitchFamily="34" charset="0"/>
              <a:buNone/>
            </a:pPr>
            <a:r>
              <a:rPr lang="sv-SE" dirty="0"/>
              <a:t>Instruktion: Klicka på ikonerna för play för att spela upp filmerna.</a:t>
            </a:r>
          </a:p>
          <a:p>
            <a:pPr marL="0" lvl="0" indent="0">
              <a:buFont typeface="Arial" panose="020B0604020202020204" pitchFamily="34" charset="0"/>
              <a:buNone/>
            </a:pPr>
            <a:endParaRPr lang="sv-SE" dirty="0"/>
          </a:p>
          <a:p>
            <a:pPr marL="0" lvl="0" indent="0">
              <a:buFont typeface="Arial" panose="020B0604020202020204" pitchFamily="34" charset="0"/>
              <a:buNone/>
            </a:pPr>
            <a:r>
              <a:rPr lang="sv-SE" dirty="0"/>
              <a:t>Vad hade du gjort om du var personen i berättelsen?</a:t>
            </a:r>
          </a:p>
          <a:p>
            <a:pPr marL="0" lvl="0" indent="0">
              <a:buFont typeface="Arial" panose="020B0604020202020204" pitchFamily="34" charset="0"/>
              <a:buNone/>
            </a:pPr>
            <a:r>
              <a:rPr lang="sv-SE" dirty="0"/>
              <a:t>Hur skulle </a:t>
            </a:r>
            <a:r>
              <a:rPr lang="sv-SE" dirty="0" err="1"/>
              <a:t>soc</a:t>
            </a:r>
            <a:r>
              <a:rPr lang="sv-SE" dirty="0"/>
              <a:t> kunna hjälpa? </a:t>
            </a:r>
          </a:p>
        </p:txBody>
      </p:sp>
      <p:sp>
        <p:nvSpPr>
          <p:cNvPr id="4" name="Platshållare för bildnummer 3">
            <a:extLst>
              <a:ext uri="{FF2B5EF4-FFF2-40B4-BE49-F238E27FC236}">
                <a16:creationId xmlns:a16="http://schemas.microsoft.com/office/drawing/2014/main" id="{E70FD574-D593-F599-0ABC-8852724C20AF}"/>
              </a:ext>
            </a:extLst>
          </p:cNvPr>
          <p:cNvSpPr>
            <a:spLocks noGrp="1"/>
          </p:cNvSpPr>
          <p:nvPr>
            <p:ph type="sldNum" sz="quarter" idx="5"/>
          </p:nvPr>
        </p:nvSpPr>
        <p:spPr/>
        <p:txBody>
          <a:bodyPr/>
          <a:lstStyle/>
          <a:p>
            <a:fld id="{CD7C4FD3-A475-46E5-9A99-7C3D58BFA19C}" type="slidenum">
              <a:rPr lang="sv-SE" smtClean="0"/>
              <a:t>5</a:t>
            </a:fld>
            <a:endParaRPr lang="sv-SE"/>
          </a:p>
        </p:txBody>
      </p:sp>
    </p:spTree>
    <p:extLst>
      <p:ext uri="{BB962C8B-B14F-4D97-AF65-F5344CB8AC3E}">
        <p14:creationId xmlns:p14="http://schemas.microsoft.com/office/powerpoint/2010/main" val="3584154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endParaRPr lang="sv-SE" b="0" dirty="0"/>
          </a:p>
        </p:txBody>
      </p:sp>
      <p:sp>
        <p:nvSpPr>
          <p:cNvPr id="4" name="Platshållare för bildnummer 3"/>
          <p:cNvSpPr>
            <a:spLocks noGrp="1"/>
          </p:cNvSpPr>
          <p:nvPr>
            <p:ph type="sldNum" sz="quarter" idx="5"/>
          </p:nvPr>
        </p:nvSpPr>
        <p:spPr/>
        <p:txBody>
          <a:bodyPr/>
          <a:lstStyle/>
          <a:p>
            <a:fld id="{05AFE932-023A-470B-8063-D6C00FDA07F5}" type="slidenum">
              <a:rPr lang="sv-SE" smtClean="0"/>
              <a:t>6</a:t>
            </a:fld>
            <a:endParaRPr lang="sv-SE"/>
          </a:p>
        </p:txBody>
      </p:sp>
    </p:spTree>
    <p:extLst>
      <p:ext uri="{BB962C8B-B14F-4D97-AF65-F5344CB8AC3E}">
        <p14:creationId xmlns:p14="http://schemas.microsoft.com/office/powerpoint/2010/main" val="34666549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2" name="Rubrik 1">
            <a:extLst>
              <a:ext uri="{FF2B5EF4-FFF2-40B4-BE49-F238E27FC236}">
                <a16:creationId xmlns:a16="http://schemas.microsoft.com/office/drawing/2014/main" id="{E9178D6E-2078-08E5-BAE6-8DC08A62D72D}"/>
              </a:ext>
            </a:extLst>
          </p:cNvPr>
          <p:cNvSpPr>
            <a:spLocks noGrp="1"/>
          </p:cNvSpPr>
          <p:nvPr>
            <p:ph type="ctrTitle"/>
          </p:nvPr>
        </p:nvSpPr>
        <p:spPr>
          <a:xfrm>
            <a:off x="637200" y="1692000"/>
            <a:ext cx="9180000" cy="2520000"/>
          </a:xfrm>
        </p:spPr>
        <p:txBody>
          <a:bodyPr rIns="0" anchor="b"/>
          <a:lstStyle>
            <a:lvl1pPr algn="l">
              <a:lnSpc>
                <a:spcPct val="100000"/>
              </a:lnSpc>
              <a:defRPr sz="4800" spc="-40" baseline="0">
                <a:solidFill>
                  <a:schemeClr val="bg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637199" y="4320000"/>
            <a:ext cx="9180000" cy="1404000"/>
          </a:xfrm>
        </p:spPr>
        <p:txBody>
          <a:bodyPr lIns="0" tIns="72000" rIns="0"/>
          <a:lstStyle>
            <a:lvl1pPr marL="0" indent="0" algn="l">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 5" descr="Socialstyrelsen logotyp">
            <a:extLst>
              <a:ext uri="{FF2B5EF4-FFF2-40B4-BE49-F238E27FC236}">
                <a16:creationId xmlns:a16="http://schemas.microsoft.com/office/drawing/2014/main" id="{D3F05040-C74E-1D05-78D9-4CDBCBA6176B}"/>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8490" y="620713"/>
            <a:ext cx="2438400" cy="524075"/>
          </a:xfrm>
          <a:prstGeom prst="rect">
            <a:avLst/>
          </a:prstGeom>
        </p:spPr>
      </p:pic>
      <p:sp>
        <p:nvSpPr>
          <p:cNvPr id="5" name="Platshållare för text 4">
            <a:extLst>
              <a:ext uri="{FF2B5EF4-FFF2-40B4-BE49-F238E27FC236}">
                <a16:creationId xmlns:a16="http://schemas.microsoft.com/office/drawing/2014/main" id="{7CEF9954-370C-4CBC-ACFA-B1E148113F14}"/>
              </a:ext>
            </a:extLst>
          </p:cNvPr>
          <p:cNvSpPr>
            <a:spLocks noGrp="1"/>
          </p:cNvSpPr>
          <p:nvPr>
            <p:ph type="body" sz="quarter" idx="10" hasCustomPrompt="1"/>
          </p:nvPr>
        </p:nvSpPr>
        <p:spPr>
          <a:xfrm>
            <a:off x="637199" y="5892800"/>
            <a:ext cx="5220000" cy="360000"/>
          </a:xfrm>
        </p:spPr>
        <p:txBody>
          <a:bodyPr lIns="0" rIns="0" bIns="0" anchor="b" anchorCtr="0"/>
          <a:lstStyle>
            <a:lvl1pPr marL="0" indent="0">
              <a:buNone/>
              <a:defRPr sz="1600">
                <a:solidFill>
                  <a:schemeClr val="bg1"/>
                </a:solidFill>
              </a:defRPr>
            </a:lvl1pPr>
          </a:lstStyle>
          <a:p>
            <a:pPr lvl="0"/>
            <a:r>
              <a:rPr lang="sv-SE" dirty="0"/>
              <a:t>Skapare, datum eller annan information</a:t>
            </a:r>
          </a:p>
        </p:txBody>
      </p:sp>
    </p:spTree>
    <p:extLst>
      <p:ext uri="{BB962C8B-B14F-4D97-AF65-F5344CB8AC3E}">
        <p14:creationId xmlns:p14="http://schemas.microsoft.com/office/powerpoint/2010/main" val="241741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mrerad 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6045" y="1634400"/>
            <a:ext cx="6840000" cy="4583838"/>
          </a:xfrm>
        </p:spPr>
        <p:txBody>
          <a:bodyPr lIns="0" rIns="0"/>
          <a:lstStyle>
            <a:lvl1pPr marL="457200" indent="-457200">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2096021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2-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1" y="1634400"/>
            <a:ext cx="5157600" cy="458383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3" name="Platshållare för text 5">
            <a:extLst>
              <a:ext uri="{FF2B5EF4-FFF2-40B4-BE49-F238E27FC236}">
                <a16:creationId xmlns:a16="http://schemas.microsoft.com/office/drawing/2014/main" id="{A489BFAB-1838-E3DA-3086-31955668D094}"/>
              </a:ext>
            </a:extLst>
          </p:cNvPr>
          <p:cNvSpPr>
            <a:spLocks noGrp="1"/>
          </p:cNvSpPr>
          <p:nvPr>
            <p:ph type="body" sz="quarter" idx="14" hasCustomPrompt="1"/>
          </p:nvPr>
        </p:nvSpPr>
        <p:spPr>
          <a:xfrm>
            <a:off x="6397201" y="1634400"/>
            <a:ext cx="5157600" cy="458383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2441554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unktlista 2-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1" y="1634401"/>
            <a:ext cx="5171462" cy="4574671"/>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text 5">
            <a:extLst>
              <a:ext uri="{FF2B5EF4-FFF2-40B4-BE49-F238E27FC236}">
                <a16:creationId xmlns:a16="http://schemas.microsoft.com/office/drawing/2014/main" id="{56960885-E329-5FCA-2677-EAF2C56F909A}"/>
              </a:ext>
            </a:extLst>
          </p:cNvPr>
          <p:cNvSpPr>
            <a:spLocks noGrp="1"/>
          </p:cNvSpPr>
          <p:nvPr>
            <p:ph type="body" sz="quarter" idx="14" hasCustomPrompt="1"/>
          </p:nvPr>
        </p:nvSpPr>
        <p:spPr>
          <a:xfrm>
            <a:off x="6383340" y="1634400"/>
            <a:ext cx="5184774" cy="4583838"/>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1825887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umrerad lista 2-spalt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0" y="1634401"/>
            <a:ext cx="5171462" cy="4583838"/>
          </a:xfrm>
        </p:spPr>
        <p:txBody>
          <a:bodyPr lIns="0" rIns="0"/>
          <a:lstStyle>
            <a:lvl1pPr marL="457200" indent="-457200">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text 5">
            <a:extLst>
              <a:ext uri="{FF2B5EF4-FFF2-40B4-BE49-F238E27FC236}">
                <a16:creationId xmlns:a16="http://schemas.microsoft.com/office/drawing/2014/main" id="{8B2DEFEC-B058-47C3-04B8-57A68B197040}"/>
              </a:ext>
            </a:extLst>
          </p:cNvPr>
          <p:cNvSpPr>
            <a:spLocks noGrp="1"/>
          </p:cNvSpPr>
          <p:nvPr>
            <p:ph type="body" sz="quarter" idx="14" hasCustomPrompt="1"/>
          </p:nvPr>
        </p:nvSpPr>
        <p:spPr>
          <a:xfrm>
            <a:off x="6383340" y="1634401"/>
            <a:ext cx="5171461" cy="4583838"/>
          </a:xfrm>
        </p:spPr>
        <p:txBody>
          <a:bodyPr lIns="0" rIns="0"/>
          <a:lstStyle>
            <a:lvl1pPr marL="457200" indent="-457200">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53657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bild 1/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8077201" y="0"/>
            <a:ext cx="4114800" cy="6858000"/>
          </a:xfrm>
        </p:spPr>
        <p:txBody>
          <a:bodyPr/>
          <a:lstStyle>
            <a:lvl1pPr marL="0" indent="0">
              <a:buNone/>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8" y="540000"/>
            <a:ext cx="70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0" y="1634400"/>
            <a:ext cx="7020000" cy="4582800"/>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657280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unktlista, bild 1/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8077201" y="0"/>
            <a:ext cx="4114800" cy="6858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8" y="540000"/>
            <a:ext cx="7020000" cy="1080000"/>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
        <p:nvSpPr>
          <p:cNvPr id="9" name="Platshållare för text 5">
            <a:extLst>
              <a:ext uri="{FF2B5EF4-FFF2-40B4-BE49-F238E27FC236}">
                <a16:creationId xmlns:a16="http://schemas.microsoft.com/office/drawing/2014/main" id="{41027A83-3361-4A4B-AAAE-C303B08E958E}"/>
              </a:ext>
            </a:extLst>
          </p:cNvPr>
          <p:cNvSpPr>
            <a:spLocks noGrp="1"/>
          </p:cNvSpPr>
          <p:nvPr>
            <p:ph type="body" sz="quarter" idx="13" hasCustomPrompt="1"/>
          </p:nvPr>
        </p:nvSpPr>
        <p:spPr>
          <a:xfrm>
            <a:off x="637200" y="1634401"/>
            <a:ext cx="7019687" cy="4574671"/>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040278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bild 1/2">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p:nvPr>
        </p:nvSpPr>
        <p:spPr>
          <a:xfrm>
            <a:off x="6096001" y="0"/>
            <a:ext cx="6096000" cy="6857999"/>
          </a:xfrm>
        </p:spPr>
        <p:txBody>
          <a:bodyPr/>
          <a:lstStyle>
            <a:lvl1pPr marL="0" marR="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a:t>Klicka på ikonen för att lägga till en bild</a:t>
            </a:r>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5171774" cy="1080000"/>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
        <p:nvSpPr>
          <p:cNvPr id="8" name="Platshållare för text 5">
            <a:extLst>
              <a:ext uri="{FF2B5EF4-FFF2-40B4-BE49-F238E27FC236}">
                <a16:creationId xmlns:a16="http://schemas.microsoft.com/office/drawing/2014/main" id="{89260AC1-16F0-41EA-8B68-B8EBC4B41C2B}"/>
              </a:ext>
            </a:extLst>
          </p:cNvPr>
          <p:cNvSpPr>
            <a:spLocks noGrp="1"/>
          </p:cNvSpPr>
          <p:nvPr>
            <p:ph type="body" sz="quarter" idx="13" hasCustomPrompt="1"/>
          </p:nvPr>
        </p:nvSpPr>
        <p:spPr>
          <a:xfrm>
            <a:off x="637200" y="1634400"/>
            <a:ext cx="5171463" cy="4582800"/>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439153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unktlista, bild 1/2">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6096001" y="0"/>
            <a:ext cx="6096000" cy="6857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5171774"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1" y="1634400"/>
            <a:ext cx="5171463" cy="4583838"/>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320749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bild 2/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4487401" y="1"/>
            <a:ext cx="7704599" cy="6857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90" y="539999"/>
            <a:ext cx="3771514" cy="1525203"/>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
        <p:nvSpPr>
          <p:cNvPr id="8" name="Platshållare för text 5">
            <a:extLst>
              <a:ext uri="{FF2B5EF4-FFF2-40B4-BE49-F238E27FC236}">
                <a16:creationId xmlns:a16="http://schemas.microsoft.com/office/drawing/2014/main" id="{D9DD10FC-2BD9-4CDA-A6E6-410656069EE1}"/>
              </a:ext>
            </a:extLst>
          </p:cNvPr>
          <p:cNvSpPr>
            <a:spLocks noGrp="1"/>
          </p:cNvSpPr>
          <p:nvPr>
            <p:ph type="body" sz="quarter" idx="13" hasCustomPrompt="1"/>
          </p:nvPr>
        </p:nvSpPr>
        <p:spPr>
          <a:xfrm>
            <a:off x="637200" y="2065202"/>
            <a:ext cx="3771204" cy="415199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2863525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unktlista, bild 2/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4487401" y="1"/>
            <a:ext cx="7704599" cy="6857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90" y="539999"/>
            <a:ext cx="3771514" cy="1525203"/>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0" y="2065204"/>
            <a:ext cx="3771514" cy="4153035"/>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1628703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Rubrikbild">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178D6E-2078-08E5-BAE6-8DC08A62D72D}"/>
              </a:ext>
            </a:extLst>
          </p:cNvPr>
          <p:cNvSpPr>
            <a:spLocks noGrp="1"/>
          </p:cNvSpPr>
          <p:nvPr>
            <p:ph type="ctrTitle"/>
          </p:nvPr>
        </p:nvSpPr>
        <p:spPr>
          <a:xfrm>
            <a:off x="637200" y="1692000"/>
            <a:ext cx="9180000" cy="2520000"/>
          </a:xfrm>
        </p:spPr>
        <p:txBody>
          <a:bodyPr rIns="0" anchor="b"/>
          <a:lstStyle>
            <a:lvl1pPr algn="l">
              <a:lnSpc>
                <a:spcPct val="100000"/>
              </a:lnSpc>
              <a:defRPr sz="4800" spc="-40" baseline="0">
                <a:solidFill>
                  <a:schemeClr val="bg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637199" y="4320000"/>
            <a:ext cx="9180000" cy="1404000"/>
          </a:xfrm>
        </p:spPr>
        <p:txBody>
          <a:bodyPr lIns="0" tIns="72000" rIns="0"/>
          <a:lstStyle>
            <a:lvl1pPr marL="0" indent="0" algn="l">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 5" descr="Socialstyrelsen logotyp">
            <a:extLst>
              <a:ext uri="{FF2B5EF4-FFF2-40B4-BE49-F238E27FC236}">
                <a16:creationId xmlns:a16="http://schemas.microsoft.com/office/drawing/2014/main" id="{D3F05040-C74E-1D05-78D9-4CDBCBA6176B}"/>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18490" y="620713"/>
            <a:ext cx="2438400" cy="524075"/>
          </a:xfrm>
          <a:prstGeom prst="rect">
            <a:avLst/>
          </a:prstGeom>
        </p:spPr>
      </p:pic>
      <p:sp>
        <p:nvSpPr>
          <p:cNvPr id="5" name="Platshållare för text 4">
            <a:extLst>
              <a:ext uri="{FF2B5EF4-FFF2-40B4-BE49-F238E27FC236}">
                <a16:creationId xmlns:a16="http://schemas.microsoft.com/office/drawing/2014/main" id="{7CEF9954-370C-4CBC-ACFA-B1E148113F14}"/>
              </a:ext>
            </a:extLst>
          </p:cNvPr>
          <p:cNvSpPr>
            <a:spLocks noGrp="1"/>
          </p:cNvSpPr>
          <p:nvPr>
            <p:ph type="body" sz="quarter" idx="10" hasCustomPrompt="1"/>
          </p:nvPr>
        </p:nvSpPr>
        <p:spPr>
          <a:xfrm>
            <a:off x="637199" y="5892800"/>
            <a:ext cx="5220000" cy="360000"/>
          </a:xfrm>
        </p:spPr>
        <p:txBody>
          <a:bodyPr lIns="0" rIns="0" bIns="0" anchor="b" anchorCtr="0"/>
          <a:lstStyle>
            <a:lvl1pPr marL="0" indent="0">
              <a:buNone/>
              <a:defRPr sz="1600">
                <a:solidFill>
                  <a:schemeClr val="bg1"/>
                </a:solidFill>
              </a:defRPr>
            </a:lvl1pPr>
          </a:lstStyle>
          <a:p>
            <a:pPr lvl="0"/>
            <a:r>
              <a:rPr lang="sv-SE" dirty="0"/>
              <a:t>Skapare, datum eller annan information</a:t>
            </a:r>
          </a:p>
        </p:txBody>
      </p:sp>
    </p:spTree>
    <p:extLst>
      <p:ext uri="{BB962C8B-B14F-4D97-AF65-F5344CB8AC3E}">
        <p14:creationId xmlns:p14="http://schemas.microsoft.com/office/powerpoint/2010/main" val="30023418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bild 1/1">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0" y="2"/>
            <a:ext cx="12192000" cy="6857999"/>
          </a:xfrm>
        </p:spPr>
        <p:txBody>
          <a:bodyPr/>
          <a:lstStyle>
            <a:lvl1pPr marL="0" indent="0" algn="ctr">
              <a:lnSpc>
                <a:spcPct val="100000"/>
              </a:lnSpc>
              <a:buNone/>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r>
              <a:rPr lang="sv-SE" dirty="0"/>
              <a:t>				Markera bildplatshållaren (den här rutan), klicka inte på ikonen). </a:t>
            </a:r>
            <a:br>
              <a:rPr lang="sv-SE" dirty="0"/>
            </a:br>
            <a:r>
              <a:rPr lang="sv-SE" dirty="0"/>
              <a:t>				Infoga en bild. Kom ihåg att skriva in en alternativtext </a:t>
            </a:r>
            <a:br>
              <a:rPr lang="sv-SE" dirty="0"/>
            </a:br>
            <a:r>
              <a:rPr lang="sv-SE" dirty="0"/>
              <a: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0" y="1634401"/>
            <a:ext cx="5280114" cy="1533605"/>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557852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itat centrerad">
    <p:spTree>
      <p:nvGrpSpPr>
        <p:cNvPr id="1" name=""/>
        <p:cNvGrpSpPr/>
        <p:nvPr/>
      </p:nvGrpSpPr>
      <p:grpSpPr>
        <a:xfrm>
          <a:off x="0" y="0"/>
          <a:ext cx="0" cy="0"/>
          <a:chOff x="0" y="0"/>
          <a:chExt cx="0" cy="0"/>
        </a:xfrm>
      </p:grpSpPr>
      <p:sp>
        <p:nvSpPr>
          <p:cNvPr id="4" name="Rektangel 1">
            <a:extLst>
              <a:ext uri="{FF2B5EF4-FFF2-40B4-BE49-F238E27FC236}">
                <a16:creationId xmlns:a16="http://schemas.microsoft.com/office/drawing/2014/main" id="{AE00FC94-731C-4487-F68E-51E0793775F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2365248" y="1613916"/>
            <a:ext cx="7461504" cy="2356072"/>
          </a:xfrm>
        </p:spPr>
        <p:txBody>
          <a:bodyPr anchor="t" anchorCtr="0"/>
          <a:lstStyle>
            <a:lvl1pPr>
              <a:lnSpc>
                <a:spcPct val="100000"/>
              </a:lnSpc>
              <a:defRPr sz="4000" spc="-40" baseline="0">
                <a:solidFill>
                  <a:schemeClr val="bg1"/>
                </a:solidFill>
              </a:defRPr>
            </a:lvl1pPr>
          </a:lstStyle>
          <a:p>
            <a:r>
              <a:rPr lang="sv-SE"/>
              <a:t>Klicka här för att ändra mall för rubrikformat</a:t>
            </a:r>
            <a:endParaRPr lang="sv-SE" dirty="0"/>
          </a:p>
        </p:txBody>
      </p:sp>
      <p:sp>
        <p:nvSpPr>
          <p:cNvPr id="11" name="Platshållare för text 10" descr="Citattecken">
            <a:extLst>
              <a:ext uri="{FF2B5EF4-FFF2-40B4-BE49-F238E27FC236}">
                <a16:creationId xmlns:a16="http://schemas.microsoft.com/office/drawing/2014/main" id="{662AA28D-E944-4700-BC14-792C9FF19A2F}"/>
              </a:ext>
            </a:extLst>
          </p:cNvPr>
          <p:cNvSpPr>
            <a:spLocks noGrp="1"/>
          </p:cNvSpPr>
          <p:nvPr>
            <p:ph type="body" sz="quarter" idx="19" hasCustomPrompt="1"/>
          </p:nvPr>
        </p:nvSpPr>
        <p:spPr>
          <a:xfrm>
            <a:off x="1968849" y="936530"/>
            <a:ext cx="792797" cy="1081722"/>
          </a:xfrm>
        </p:spPr>
        <p:txBody>
          <a:bodyPr/>
          <a:lstStyle>
            <a:lvl1pPr marL="0" indent="0">
              <a:buNone/>
              <a:defRPr sz="8000" b="1">
                <a:solidFill>
                  <a:schemeClr val="bg1"/>
                </a:solidFill>
              </a:defRPr>
            </a:lvl1pPr>
          </a:lstStyle>
          <a:p>
            <a:pPr lvl="0"/>
            <a:r>
              <a:rPr lang="sv-SE" dirty="0"/>
              <a:t>”</a:t>
            </a:r>
          </a:p>
        </p:txBody>
      </p:sp>
      <p:sp>
        <p:nvSpPr>
          <p:cNvPr id="3" name="Platshållare för text 3">
            <a:extLst>
              <a:ext uri="{FF2B5EF4-FFF2-40B4-BE49-F238E27FC236}">
                <a16:creationId xmlns:a16="http://schemas.microsoft.com/office/drawing/2014/main" id="{20AECAA3-CD22-0DFA-19FC-6537263799D1}"/>
              </a:ext>
            </a:extLst>
          </p:cNvPr>
          <p:cNvSpPr>
            <a:spLocks noGrp="1"/>
          </p:cNvSpPr>
          <p:nvPr>
            <p:ph type="body" sz="quarter" idx="16" hasCustomPrompt="1"/>
          </p:nvPr>
        </p:nvSpPr>
        <p:spPr>
          <a:xfrm>
            <a:off x="2365248" y="3992415"/>
            <a:ext cx="7461504" cy="1251669"/>
          </a:xfrm>
          <a:prstGeom prst="rect">
            <a:avLst/>
          </a:prstGeom>
        </p:spPr>
        <p:txBody>
          <a:bodyPr lIns="0" anchor="t">
            <a:noAutofit/>
          </a:bodyPr>
          <a:lstStyle>
            <a:lvl1pPr marL="0" indent="0" algn="l">
              <a:lnSpc>
                <a:spcPct val="110000"/>
              </a:lnSpc>
              <a:spcBef>
                <a:spcPts val="1800"/>
              </a:spcBef>
              <a:spcAft>
                <a:spcPts val="0"/>
              </a:spcAft>
              <a:buNone/>
              <a:defRPr sz="2000">
                <a:solidFill>
                  <a:schemeClr val="bg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och skriv</a:t>
            </a:r>
          </a:p>
        </p:txBody>
      </p:sp>
      <p:sp>
        <p:nvSpPr>
          <p:cNvPr id="7" name="Platshållare för text 4">
            <a:extLst>
              <a:ext uri="{FF2B5EF4-FFF2-40B4-BE49-F238E27FC236}">
                <a16:creationId xmlns:a16="http://schemas.microsoft.com/office/drawing/2014/main" id="{41B79240-5AF4-B987-6456-E3446E8F249A}"/>
              </a:ext>
            </a:extLst>
          </p:cNvPr>
          <p:cNvSpPr>
            <a:spLocks noGrp="1"/>
          </p:cNvSpPr>
          <p:nvPr>
            <p:ph type="body" sz="quarter" idx="18" hasCustomPrompt="1"/>
          </p:nvPr>
        </p:nvSpPr>
        <p:spPr>
          <a:xfrm>
            <a:off x="4452174" y="5266511"/>
            <a:ext cx="5371530" cy="951728"/>
          </a:xfrm>
          <a:prstGeom prst="rect">
            <a:avLst/>
          </a:prstGeom>
        </p:spPr>
        <p:txBody>
          <a:bodyPr lIns="90000" rIns="0">
            <a:normAutofit/>
          </a:bodyPr>
          <a:lstStyle>
            <a:lvl1pPr marL="0" indent="0" algn="r">
              <a:buNone/>
              <a:defRPr sz="2000">
                <a:solidFill>
                  <a:schemeClr val="bg1"/>
                </a:solidFill>
              </a:defRPr>
            </a:lvl1pPr>
          </a:lstStyle>
          <a:p>
            <a:pPr lvl="0"/>
            <a:r>
              <a:rPr lang="sv-SE" dirty="0">
                <a:solidFill>
                  <a:schemeClr val="bg1"/>
                </a:solidFill>
              </a:rPr>
              <a:t>Namn/Källa</a:t>
            </a:r>
            <a:endParaRPr lang="sv-SE" dirty="0"/>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dirty="0"/>
              <a:t>	</a:t>
            </a:r>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a:p>
        </p:txBody>
      </p:sp>
      <p:pic>
        <p:nvPicPr>
          <p:cNvPr id="8" name="Bild 7" descr="Socialstyrelsen logotyp">
            <a:extLst>
              <a:ext uri="{FF2B5EF4-FFF2-40B4-BE49-F238E27FC236}">
                <a16:creationId xmlns:a16="http://schemas.microsoft.com/office/drawing/2014/main" id="{B46BCB16-0BE3-50BE-D90A-CC43197FE0A8}"/>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017618" y="6309204"/>
            <a:ext cx="1440000" cy="309490"/>
          </a:xfrm>
          <a:prstGeom prst="rect">
            <a:avLst/>
          </a:prstGeom>
        </p:spPr>
      </p:pic>
    </p:spTree>
    <p:extLst>
      <p:ext uri="{BB962C8B-B14F-4D97-AF65-F5344CB8AC3E}">
        <p14:creationId xmlns:p14="http://schemas.microsoft.com/office/powerpoint/2010/main" val="42653549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änsterställd citat med bild">
    <p:spTree>
      <p:nvGrpSpPr>
        <p:cNvPr id="1" name=""/>
        <p:cNvGrpSpPr/>
        <p:nvPr/>
      </p:nvGrpSpPr>
      <p:grpSpPr>
        <a:xfrm>
          <a:off x="0" y="0"/>
          <a:ext cx="0" cy="0"/>
          <a:chOff x="0" y="0"/>
          <a:chExt cx="0" cy="0"/>
        </a:xfrm>
      </p:grpSpPr>
      <p:sp>
        <p:nvSpPr>
          <p:cNvPr id="11" name="Platshållare för bild 10">
            <a:extLst>
              <a:ext uri="{FF2B5EF4-FFF2-40B4-BE49-F238E27FC236}">
                <a16:creationId xmlns:a16="http://schemas.microsoft.com/office/drawing/2014/main" id="{42DA5640-880C-4970-9969-589D5CE24214}"/>
              </a:ext>
            </a:extLst>
          </p:cNvPr>
          <p:cNvSpPr>
            <a:spLocks noGrp="1"/>
          </p:cNvSpPr>
          <p:nvPr>
            <p:ph type="pic" sz="quarter" idx="21" hasCustomPrompt="1"/>
          </p:nvPr>
        </p:nvSpPr>
        <p:spPr>
          <a:xfrm>
            <a:off x="0" y="0"/>
            <a:ext cx="12192000" cy="6858000"/>
          </a:xfrm>
        </p:spPr>
        <p:txBody>
          <a:bodyPr/>
          <a:lstStyle>
            <a:lvl1pPr marL="360000" indent="0">
              <a:lnSpc>
                <a:spcPct val="100000"/>
              </a:lnSpc>
              <a:spcBef>
                <a:spcPts val="3000"/>
              </a:spcBef>
              <a:buNone/>
              <a:defRPr sz="1400">
                <a:solidFill>
                  <a:schemeClr val="tx1"/>
                </a:solidFill>
              </a:defRPr>
            </a:lvl1pPr>
          </a:lstStyle>
          <a:p>
            <a:r>
              <a:rPr lang="sv-SE" dirty="0"/>
              <a:t>Markera bildplatshållaren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990602" y="981249"/>
            <a:ext cx="6004559" cy="2539857"/>
          </a:xfrm>
        </p:spPr>
        <p:txBody>
          <a:bodyPr rIns="0" anchor="t" anchorCtr="0"/>
          <a:lstStyle>
            <a:lvl1pPr>
              <a:lnSpc>
                <a:spcPct val="100000"/>
              </a:lnSpc>
              <a:defRPr sz="4000" spc="-40" baseline="0">
                <a:solidFill>
                  <a:schemeClr val="tx1"/>
                </a:solidFill>
              </a:defRPr>
            </a:lvl1pPr>
          </a:lstStyle>
          <a:p>
            <a:r>
              <a:rPr lang="sv-SE"/>
              <a:t>Klicka här för att ändra mall för rubrikformat</a:t>
            </a:r>
            <a:endParaRPr lang="sv-SE" dirty="0"/>
          </a:p>
        </p:txBody>
      </p:sp>
      <p:sp>
        <p:nvSpPr>
          <p:cNvPr id="12" name="Platshållare för text 10" descr="Citattecken">
            <a:extLst>
              <a:ext uri="{FF2B5EF4-FFF2-40B4-BE49-F238E27FC236}">
                <a16:creationId xmlns:a16="http://schemas.microsoft.com/office/drawing/2014/main" id="{A84D938D-EF47-457D-9244-7DB72A4045AD}"/>
              </a:ext>
            </a:extLst>
          </p:cNvPr>
          <p:cNvSpPr>
            <a:spLocks noGrp="1"/>
          </p:cNvSpPr>
          <p:nvPr>
            <p:ph type="body" sz="quarter" idx="20" hasCustomPrompt="1"/>
          </p:nvPr>
        </p:nvSpPr>
        <p:spPr>
          <a:xfrm>
            <a:off x="594201" y="440387"/>
            <a:ext cx="792797" cy="1081722"/>
          </a:xfrm>
        </p:spPr>
        <p:txBody>
          <a:bodyPr/>
          <a:lstStyle>
            <a:lvl1pPr marL="0" indent="0">
              <a:buNone/>
              <a:defRPr sz="7200" b="1">
                <a:solidFill>
                  <a:schemeClr val="tx1"/>
                </a:solidFill>
              </a:defRPr>
            </a:lvl1pPr>
          </a:lstStyle>
          <a:p>
            <a:pPr lvl="0"/>
            <a:r>
              <a:rPr lang="sv-SE" dirty="0"/>
              <a:t>”</a:t>
            </a:r>
          </a:p>
        </p:txBody>
      </p:sp>
      <p:sp>
        <p:nvSpPr>
          <p:cNvPr id="3" name="Platshållare för text 3">
            <a:extLst>
              <a:ext uri="{FF2B5EF4-FFF2-40B4-BE49-F238E27FC236}">
                <a16:creationId xmlns:a16="http://schemas.microsoft.com/office/drawing/2014/main" id="{20AECAA3-CD22-0DFA-19FC-6537263799D1}"/>
              </a:ext>
            </a:extLst>
          </p:cNvPr>
          <p:cNvSpPr>
            <a:spLocks noGrp="1"/>
          </p:cNvSpPr>
          <p:nvPr>
            <p:ph type="body" sz="quarter" idx="16" hasCustomPrompt="1"/>
          </p:nvPr>
        </p:nvSpPr>
        <p:spPr>
          <a:xfrm>
            <a:off x="990602" y="3670743"/>
            <a:ext cx="6004559" cy="1251669"/>
          </a:xfrm>
          <a:prstGeom prst="rect">
            <a:avLst/>
          </a:prstGeom>
        </p:spPr>
        <p:txBody>
          <a:bodyPr lIns="0" anchor="t">
            <a:noAutofit/>
          </a:bodyPr>
          <a:lstStyle>
            <a:lvl1pPr marL="0" indent="0" algn="l">
              <a:lnSpc>
                <a:spcPct val="110000"/>
              </a:lnSpc>
              <a:spcBef>
                <a:spcPts val="1800"/>
              </a:spcBef>
              <a:spcAft>
                <a:spcPts val="0"/>
              </a:spcAft>
              <a:buNone/>
              <a:defRPr sz="2000">
                <a:solidFill>
                  <a:schemeClr val="tx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och skriv</a:t>
            </a:r>
          </a:p>
        </p:txBody>
      </p:sp>
      <p:sp>
        <p:nvSpPr>
          <p:cNvPr id="7" name="Platshållare för text 4">
            <a:extLst>
              <a:ext uri="{FF2B5EF4-FFF2-40B4-BE49-F238E27FC236}">
                <a16:creationId xmlns:a16="http://schemas.microsoft.com/office/drawing/2014/main" id="{41B79240-5AF4-B987-6456-E3446E8F249A}"/>
              </a:ext>
            </a:extLst>
          </p:cNvPr>
          <p:cNvSpPr>
            <a:spLocks noGrp="1"/>
          </p:cNvSpPr>
          <p:nvPr>
            <p:ph type="body" sz="quarter" idx="18" hasCustomPrompt="1"/>
          </p:nvPr>
        </p:nvSpPr>
        <p:spPr>
          <a:xfrm>
            <a:off x="990600" y="5072050"/>
            <a:ext cx="6004559" cy="804702"/>
          </a:xfrm>
          <a:prstGeom prst="rect">
            <a:avLst/>
          </a:prstGeom>
        </p:spPr>
        <p:txBody>
          <a:bodyPr lIns="90000" rIns="0">
            <a:normAutofit/>
          </a:bodyPr>
          <a:lstStyle>
            <a:lvl1pPr marL="0" indent="0" algn="r">
              <a:buNone/>
              <a:defRPr sz="2000">
                <a:solidFill>
                  <a:schemeClr val="tx1"/>
                </a:solidFill>
              </a:defRPr>
            </a:lvl1pPr>
          </a:lstStyle>
          <a:p>
            <a:pPr lvl="0"/>
            <a:r>
              <a:rPr lang="sv-SE" dirty="0">
                <a:solidFill>
                  <a:schemeClr val="bg1"/>
                </a:solidFill>
              </a:rPr>
              <a:t>Namn/Källa</a:t>
            </a:r>
            <a:endParaRPr lang="sv-SE" dirty="0"/>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tx1"/>
                </a:solidFill>
              </a:defRPr>
            </a:lvl1pPr>
          </a:lstStyle>
          <a:p>
            <a:r>
              <a:rPr lang="sv-SE"/>
              <a:t>	</a:t>
            </a:r>
            <a:endParaRPr lang="sv-SE" dirty="0"/>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tx1"/>
                </a:solidFill>
              </a:defRPr>
            </a:lvl1pPr>
          </a:lstStyle>
          <a:p>
            <a:fld id="{72E6AD8C-8D45-475A-88F1-A1ABBFDF6A1B}" type="slidenum">
              <a:rPr lang="sv-SE" smtClean="0"/>
              <a:pPr/>
              <a:t>‹#›</a:t>
            </a:fld>
            <a:endParaRPr lang="sv-SE"/>
          </a:p>
        </p:txBody>
      </p:sp>
    </p:spTree>
    <p:extLst>
      <p:ext uri="{BB962C8B-B14F-4D97-AF65-F5344CB8AC3E}">
        <p14:creationId xmlns:p14="http://schemas.microsoft.com/office/powerpoint/2010/main" val="25406417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Rubrik, bild 1/1">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0" y="2"/>
            <a:ext cx="12192000" cy="6857999"/>
          </a:xfrm>
        </p:spPr>
        <p:txBody>
          <a:bodyPr lIns="324000" tIns="252000" rIns="108000"/>
          <a:lstStyle>
            <a:lvl1pPr marL="0" indent="0" algn="ctr">
              <a:lnSpc>
                <a:spcPct val="100000"/>
              </a:lnSpc>
              <a:buNone/>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Klicka på bildplatshållaren (ramen runt den här rutan) för att öppna bildbanken.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Klicka på bildikonen för att infoga bild från en mapp.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Kom ihåg att skriva in en alternativtext </a:t>
            </a:r>
            <a:br>
              <a:rPr lang="sv-SE" dirty="0"/>
            </a:br>
            <a:r>
              <a:rPr lang="sv-SE" dirty="0"/>
              <a:t>eller markera som dekorativ.</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1373909"/>
            <a:ext cx="6169264" cy="4110182"/>
          </a:xfrm>
        </p:spPr>
        <p:txBody>
          <a:bodyPr anchor="ctr" anchorCtr="0"/>
          <a:lstStyle>
            <a:lvl1pPr>
              <a:defRPr sz="4100">
                <a:solidFill>
                  <a:schemeClr val="bg1"/>
                </a:solidFill>
              </a:defRPr>
            </a:lvl1p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42754841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_Slutsida 1">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178D6E-2078-08E5-BAE6-8DC08A62D72D}"/>
              </a:ext>
            </a:extLst>
          </p:cNvPr>
          <p:cNvSpPr>
            <a:spLocks noGrp="1"/>
          </p:cNvSpPr>
          <p:nvPr>
            <p:ph type="ctrTitle"/>
          </p:nvPr>
        </p:nvSpPr>
        <p:spPr>
          <a:xfrm>
            <a:off x="1506000" y="1738800"/>
            <a:ext cx="9180000" cy="1908000"/>
          </a:xfrm>
        </p:spPr>
        <p:txBody>
          <a:bodyPr rIns="0" anchor="ctr" anchorCtr="0"/>
          <a:lstStyle>
            <a:lvl1pPr algn="ctr">
              <a:defRPr sz="4400" spc="-40" baseline="0">
                <a:solidFill>
                  <a:schemeClr val="bg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1506000" y="3679200"/>
            <a:ext cx="9180000" cy="1116000"/>
          </a:xfrm>
          <a:prstGeom prst="rect">
            <a:avLst/>
          </a:prstGeom>
        </p:spPr>
        <p:txBody>
          <a:bodyPr lIns="0" tIns="72000" rIns="0"/>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4" name="Bild 5" descr="Socialstyrelsen logotyp" hidden="1">
            <a:extLst>
              <a:ext uri="{FF2B5EF4-FFF2-40B4-BE49-F238E27FC236}">
                <a16:creationId xmlns:a16="http://schemas.microsoft.com/office/drawing/2014/main" id="{375E9E1E-2DA5-C536-2778-996571ED3C6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560947" y="5729289"/>
            <a:ext cx="2340000" cy="502927"/>
          </a:xfrm>
          <a:prstGeom prst="rect">
            <a:avLst/>
          </a:prstGeom>
        </p:spPr>
      </p:pic>
      <p:cxnSp>
        <p:nvCxnSpPr>
          <p:cNvPr id="6" name="Rak koppling 5">
            <a:extLst>
              <a:ext uri="{FF2B5EF4-FFF2-40B4-BE49-F238E27FC236}">
                <a16:creationId xmlns:a16="http://schemas.microsoft.com/office/drawing/2014/main" id="{847C62FF-E8B0-3F9C-A89E-15D1C5D2F417}"/>
              </a:ext>
            </a:extLst>
          </p:cNvPr>
          <p:cNvCxnSpPr>
            <a:cxnSpLocks/>
          </p:cNvCxnSpPr>
          <p:nvPr userDrawn="1"/>
        </p:nvCxnSpPr>
        <p:spPr>
          <a:xfrm>
            <a:off x="637200" y="5461200"/>
            <a:ext cx="1090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Bild 6" hidden="1">
            <a:extLst>
              <a:ext uri="{FF2B5EF4-FFF2-40B4-BE49-F238E27FC236}">
                <a16:creationId xmlns:a16="http://schemas.microsoft.com/office/drawing/2014/main" id="{BCB3C7FA-D1E2-1CC1-6C45-C3B723F2EB4D}"/>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796452" y="5855314"/>
            <a:ext cx="1836000" cy="311856"/>
          </a:xfrm>
          <a:prstGeom prst="rect">
            <a:avLst/>
          </a:prstGeom>
        </p:spPr>
      </p:pic>
      <p:grpSp>
        <p:nvGrpSpPr>
          <p:cNvPr id="5" name="Grupp 4">
            <a:extLst>
              <a:ext uri="{FF2B5EF4-FFF2-40B4-BE49-F238E27FC236}">
                <a16:creationId xmlns:a16="http://schemas.microsoft.com/office/drawing/2014/main" id="{11EA31B3-D4EC-79BF-8147-B0A735CE14DF}"/>
              </a:ext>
            </a:extLst>
          </p:cNvPr>
          <p:cNvGrpSpPr/>
          <p:nvPr userDrawn="1"/>
        </p:nvGrpSpPr>
        <p:grpSpPr>
          <a:xfrm>
            <a:off x="3732758" y="5716737"/>
            <a:ext cx="4726485" cy="490685"/>
            <a:chOff x="0" y="0"/>
            <a:chExt cx="3810923" cy="395605"/>
          </a:xfrm>
        </p:grpSpPr>
        <p:pic>
          <p:nvPicPr>
            <p:cNvPr id="8" name="Bild 1" descr="Socialstyrelsens logotyp.">
              <a:extLst>
                <a:ext uri="{FF2B5EF4-FFF2-40B4-BE49-F238E27FC236}">
                  <a16:creationId xmlns:a16="http://schemas.microsoft.com/office/drawing/2014/main" id="{1B70AF36-A7F6-2767-54FE-2C3E027200D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1907540" cy="395605"/>
            </a:xfrm>
            <a:prstGeom prst="rect">
              <a:avLst/>
            </a:prstGeom>
          </p:spPr>
        </p:pic>
        <p:pic>
          <p:nvPicPr>
            <p:cNvPr id="9" name="Bild 1" descr="Skolverket">
              <a:extLst>
                <a:ext uri="{FF2B5EF4-FFF2-40B4-BE49-F238E27FC236}">
                  <a16:creationId xmlns:a16="http://schemas.microsoft.com/office/drawing/2014/main" id="{02FF1878-C064-AFD9-FD7C-EEDE4853241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327563" y="106878"/>
              <a:ext cx="1483360" cy="251460"/>
            </a:xfrm>
            <a:prstGeom prst="rect">
              <a:avLst/>
            </a:prstGeom>
          </p:spPr>
        </p:pic>
      </p:grpSp>
    </p:spTree>
    <p:extLst>
      <p:ext uri="{BB962C8B-B14F-4D97-AF65-F5344CB8AC3E}">
        <p14:creationId xmlns:p14="http://schemas.microsoft.com/office/powerpoint/2010/main" val="14199827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lutsida 2">
    <p:bg>
      <p:bgPr>
        <a:solidFill>
          <a:schemeClr val="accent1"/>
        </a:solidFill>
        <a:effectLst/>
      </p:bgPr>
    </p:bg>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1621088" y="5506636"/>
            <a:ext cx="9143999" cy="711602"/>
          </a:xfrm>
          <a:prstGeom prst="rect">
            <a:avLst/>
          </a:prstGeom>
        </p:spPr>
        <p:txBody>
          <a:bodyPr lIns="0" tIns="72000" rIns="0"/>
          <a:lstStyle>
            <a:lvl1pPr marL="0" indent="0" algn="ctr">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grpSp>
        <p:nvGrpSpPr>
          <p:cNvPr id="7" name="Grupp 6" hidden="1">
            <a:extLst>
              <a:ext uri="{FF2B5EF4-FFF2-40B4-BE49-F238E27FC236}">
                <a16:creationId xmlns:a16="http://schemas.microsoft.com/office/drawing/2014/main" id="{D3C164C8-9A6E-6F2C-08B7-FB058811461A}"/>
              </a:ext>
            </a:extLst>
          </p:cNvPr>
          <p:cNvGrpSpPr/>
          <p:nvPr userDrawn="1"/>
        </p:nvGrpSpPr>
        <p:grpSpPr>
          <a:xfrm>
            <a:off x="3441111" y="3151253"/>
            <a:ext cx="5309778" cy="549363"/>
            <a:chOff x="3758861" y="3151253"/>
            <a:chExt cx="5309778" cy="549363"/>
          </a:xfrm>
        </p:grpSpPr>
        <p:pic>
          <p:nvPicPr>
            <p:cNvPr id="2" name="Bild 5" descr="Socialstyrelsen logotyp">
              <a:extLst>
                <a:ext uri="{FF2B5EF4-FFF2-40B4-BE49-F238E27FC236}">
                  <a16:creationId xmlns:a16="http://schemas.microsoft.com/office/drawing/2014/main" id="{562B5071-2C5B-AE94-DAD0-A65AB1CBEE25}"/>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512639" y="3151253"/>
              <a:ext cx="2556000" cy="549363"/>
            </a:xfrm>
            <a:prstGeom prst="rect">
              <a:avLst/>
            </a:prstGeom>
          </p:spPr>
        </p:pic>
        <p:pic>
          <p:nvPicPr>
            <p:cNvPr id="5" name="Bild 4">
              <a:extLst>
                <a:ext uri="{FF2B5EF4-FFF2-40B4-BE49-F238E27FC236}">
                  <a16:creationId xmlns:a16="http://schemas.microsoft.com/office/drawing/2014/main" id="{3380BD5B-E48E-D18F-7E77-D15E1BD4A40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758861" y="3331492"/>
              <a:ext cx="1836000" cy="311856"/>
            </a:xfrm>
            <a:prstGeom prst="rect">
              <a:avLst/>
            </a:prstGeom>
          </p:spPr>
        </p:pic>
      </p:grpSp>
      <p:grpSp>
        <p:nvGrpSpPr>
          <p:cNvPr id="9" name="Grupp 8">
            <a:extLst>
              <a:ext uri="{FF2B5EF4-FFF2-40B4-BE49-F238E27FC236}">
                <a16:creationId xmlns:a16="http://schemas.microsoft.com/office/drawing/2014/main" id="{73E1289A-726D-5666-5A0E-DBAA24BDBB85}"/>
              </a:ext>
            </a:extLst>
          </p:cNvPr>
          <p:cNvGrpSpPr/>
          <p:nvPr userDrawn="1"/>
        </p:nvGrpSpPr>
        <p:grpSpPr>
          <a:xfrm>
            <a:off x="3732758" y="3200255"/>
            <a:ext cx="4726485" cy="490685"/>
            <a:chOff x="0" y="0"/>
            <a:chExt cx="3810923" cy="395605"/>
          </a:xfrm>
        </p:grpSpPr>
        <p:pic>
          <p:nvPicPr>
            <p:cNvPr id="10" name="Bild 1" descr="Socialstyrelsens logotyp.">
              <a:extLst>
                <a:ext uri="{FF2B5EF4-FFF2-40B4-BE49-F238E27FC236}">
                  <a16:creationId xmlns:a16="http://schemas.microsoft.com/office/drawing/2014/main" id="{680498F5-1F1C-B8D9-5495-230B8A98DE9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1907540" cy="395605"/>
            </a:xfrm>
            <a:prstGeom prst="rect">
              <a:avLst/>
            </a:prstGeom>
          </p:spPr>
        </p:pic>
        <p:pic>
          <p:nvPicPr>
            <p:cNvPr id="11" name="Bild 1" descr="Skolverket">
              <a:extLst>
                <a:ext uri="{FF2B5EF4-FFF2-40B4-BE49-F238E27FC236}">
                  <a16:creationId xmlns:a16="http://schemas.microsoft.com/office/drawing/2014/main" id="{C5825E3A-AFB0-6639-F006-66D0E657D12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327563" y="106878"/>
              <a:ext cx="1483360" cy="251460"/>
            </a:xfrm>
            <a:prstGeom prst="rect">
              <a:avLst/>
            </a:prstGeom>
          </p:spPr>
        </p:pic>
      </p:grpSp>
    </p:spTree>
    <p:extLst>
      <p:ext uri="{BB962C8B-B14F-4D97-AF65-F5344CB8AC3E}">
        <p14:creationId xmlns:p14="http://schemas.microsoft.com/office/powerpoint/2010/main" val="7610834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Slutsida 1">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2" name="Rubrik 1">
            <a:extLst>
              <a:ext uri="{FF2B5EF4-FFF2-40B4-BE49-F238E27FC236}">
                <a16:creationId xmlns:a16="http://schemas.microsoft.com/office/drawing/2014/main" id="{E9178D6E-2078-08E5-BAE6-8DC08A62D72D}"/>
              </a:ext>
            </a:extLst>
          </p:cNvPr>
          <p:cNvSpPr>
            <a:spLocks noGrp="1"/>
          </p:cNvSpPr>
          <p:nvPr>
            <p:ph type="ctrTitle"/>
          </p:nvPr>
        </p:nvSpPr>
        <p:spPr>
          <a:xfrm>
            <a:off x="1506000" y="2404800"/>
            <a:ext cx="9180000" cy="1908000"/>
          </a:xfrm>
        </p:spPr>
        <p:txBody>
          <a:bodyPr rIns="0" anchor="ctr" anchorCtr="0"/>
          <a:lstStyle>
            <a:lvl1pPr algn="ctr">
              <a:defRPr sz="4400" spc="-40" baseline="0">
                <a:solidFill>
                  <a:schemeClr val="bg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1506000" y="4345200"/>
            <a:ext cx="9180000" cy="1116000"/>
          </a:xfrm>
        </p:spPr>
        <p:txBody>
          <a:bodyPr lIns="0" tIns="72000" rIns="0"/>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 5" descr="Socialstyrelsen logotyp">
            <a:extLst>
              <a:ext uri="{FF2B5EF4-FFF2-40B4-BE49-F238E27FC236}">
                <a16:creationId xmlns:a16="http://schemas.microsoft.com/office/drawing/2014/main" id="{D3F05040-C74E-1D05-78D9-4CDBCBA6176B}"/>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76800" y="5710238"/>
            <a:ext cx="2438400" cy="524075"/>
          </a:xfrm>
          <a:prstGeom prst="rect">
            <a:avLst/>
          </a:prstGeom>
        </p:spPr>
      </p:pic>
    </p:spTree>
    <p:extLst>
      <p:ext uri="{BB962C8B-B14F-4D97-AF65-F5344CB8AC3E}">
        <p14:creationId xmlns:p14="http://schemas.microsoft.com/office/powerpoint/2010/main" val="39875945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utsida 2">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1621088" y="5506636"/>
            <a:ext cx="9143999" cy="711602"/>
          </a:xfrm>
        </p:spPr>
        <p:txBody>
          <a:bodyPr lIns="0" tIns="72000" rIns="0"/>
          <a:lstStyle>
            <a:lvl1pPr marL="0" indent="0" algn="ctr">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 5" descr="Socialstyrelsen logotyp">
            <a:extLst>
              <a:ext uri="{FF2B5EF4-FFF2-40B4-BE49-F238E27FC236}">
                <a16:creationId xmlns:a16="http://schemas.microsoft.com/office/drawing/2014/main" id="{D3F05040-C74E-1D05-78D9-4CDBCBA6176B}"/>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40431" y="2678227"/>
            <a:ext cx="4911139" cy="1055530"/>
          </a:xfrm>
          <a:prstGeom prst="rect">
            <a:avLst/>
          </a:prstGeom>
        </p:spPr>
      </p:pic>
    </p:spTree>
    <p:extLst>
      <p:ext uri="{BB962C8B-B14F-4D97-AF65-F5344CB8AC3E}">
        <p14:creationId xmlns:p14="http://schemas.microsoft.com/office/powerpoint/2010/main" val="24377606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oppbild">
    <p:bg>
      <p:bgPr>
        <a:solidFill>
          <a:schemeClr val="bg1">
            <a:lumMod val="85000"/>
          </a:schemeClr>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35895A3-CFBD-2DD7-0C6D-2EC2943D2FD1}"/>
              </a:ext>
            </a:extLst>
          </p:cNvPr>
          <p:cNvPicPr>
            <a:picLocks noChangeAspect="1"/>
          </p:cNvPicPr>
          <p:nvPr userDrawn="1"/>
        </p:nvPicPr>
        <p:blipFill>
          <a:blip r:embed="rId2"/>
          <a:stretch>
            <a:fillRect/>
          </a:stretch>
        </p:blipFill>
        <p:spPr>
          <a:xfrm>
            <a:off x="0" y="0"/>
            <a:ext cx="12192000" cy="6266517"/>
          </a:xfrm>
          <a:prstGeom prst="rect">
            <a:avLst/>
          </a:prstGeom>
        </p:spPr>
      </p:pic>
    </p:spTree>
    <p:extLst>
      <p:ext uri="{BB962C8B-B14F-4D97-AF65-F5344CB8AC3E}">
        <p14:creationId xmlns:p14="http://schemas.microsoft.com/office/powerpoint/2010/main" val="4058161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gens agenda">
    <p:spTree>
      <p:nvGrpSpPr>
        <p:cNvPr id="1" name=""/>
        <p:cNvGrpSpPr/>
        <p:nvPr/>
      </p:nvGrpSpPr>
      <p:grpSpPr>
        <a:xfrm>
          <a:off x="0" y="0"/>
          <a:ext cx="0" cy="0"/>
          <a:chOff x="0" y="0"/>
          <a:chExt cx="0" cy="0"/>
        </a:xfrm>
      </p:grpSpPr>
      <p:sp>
        <p:nvSpPr>
          <p:cNvPr id="7" name="Rektangel 1">
            <a:extLst>
              <a:ext uri="{FF2B5EF4-FFF2-40B4-BE49-F238E27FC236}">
                <a16:creationId xmlns:a16="http://schemas.microsoft.com/office/drawing/2014/main" id="{9DC7BC62-FFDF-BE17-9318-7D2172EFBB80}"/>
              </a:ext>
              <a:ext uri="{C183D7F6-B498-43B3-948B-1728B52AA6E4}">
                <adec:decorative xmlns:adec="http://schemas.microsoft.com/office/drawing/2017/decorative" val="1"/>
              </a:ext>
            </a:extLst>
          </p:cNvPr>
          <p:cNvSpPr/>
          <p:nvPr userDrawn="1"/>
        </p:nvSpPr>
        <p:spPr>
          <a:xfrm>
            <a:off x="0" y="-3175"/>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pc="-40" baseline="0" dirty="0">
              <a:solidFill>
                <a:schemeClr val="bg1"/>
              </a:solidFill>
            </a:endParaRPr>
          </a:p>
        </p:txBody>
      </p:sp>
      <p:sp>
        <p:nvSpPr>
          <p:cNvPr id="2" name="Rubrik 1">
            <a:extLst>
              <a:ext uri="{FF2B5EF4-FFF2-40B4-BE49-F238E27FC236}">
                <a16:creationId xmlns:a16="http://schemas.microsoft.com/office/drawing/2014/main" id="{BF7854F6-D131-B1BF-DCAE-DABC973D846A}"/>
              </a:ext>
            </a:extLst>
          </p:cNvPr>
          <p:cNvSpPr>
            <a:spLocks noGrp="1"/>
          </p:cNvSpPr>
          <p:nvPr>
            <p:ph type="title"/>
          </p:nvPr>
        </p:nvSpPr>
        <p:spPr>
          <a:xfrm>
            <a:off x="636890" y="540000"/>
            <a:ext cx="5459111" cy="2889000"/>
          </a:xfrm>
        </p:spPr>
        <p:txBody>
          <a:bodyPr/>
          <a:lstStyle>
            <a:lvl1pPr>
              <a:defRPr>
                <a:solidFill>
                  <a:schemeClr val="bg1"/>
                </a:solidFill>
              </a:defRPr>
            </a:lvl1pPr>
          </a:lstStyle>
          <a:p>
            <a:r>
              <a:rPr lang="sv-SE"/>
              <a:t>Klicka här för att ändra mall för rubrikformat</a:t>
            </a:r>
            <a:endParaRPr lang="sv-SE" dirty="0"/>
          </a:p>
        </p:txBody>
      </p:sp>
      <p:sp>
        <p:nvSpPr>
          <p:cNvPr id="5" name="Platshållare för sidfot 4">
            <a:extLst>
              <a:ext uri="{FF2B5EF4-FFF2-40B4-BE49-F238E27FC236}">
                <a16:creationId xmlns:a16="http://schemas.microsoft.com/office/drawing/2014/main" id="{8F2614B1-4CE7-EEB1-7E09-6933EC11CA9B}"/>
              </a:ext>
            </a:extLst>
          </p:cNvPr>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a:extLst>
              <a:ext uri="{FF2B5EF4-FFF2-40B4-BE49-F238E27FC236}">
                <a16:creationId xmlns:a16="http://schemas.microsoft.com/office/drawing/2014/main" id="{765989B9-E41B-BD51-904F-F6A6880C9EC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a:p>
        </p:txBody>
      </p:sp>
      <p:sp>
        <p:nvSpPr>
          <p:cNvPr id="9" name="Platshållare för text 8">
            <a:extLst>
              <a:ext uri="{FF2B5EF4-FFF2-40B4-BE49-F238E27FC236}">
                <a16:creationId xmlns:a16="http://schemas.microsoft.com/office/drawing/2014/main" id="{247BC5CC-511A-C5C0-4273-7A1AF2941340}"/>
              </a:ext>
            </a:extLst>
          </p:cNvPr>
          <p:cNvSpPr>
            <a:spLocks noGrp="1"/>
          </p:cNvSpPr>
          <p:nvPr>
            <p:ph type="body" sz="quarter" idx="13"/>
          </p:nvPr>
        </p:nvSpPr>
        <p:spPr>
          <a:xfrm>
            <a:off x="6383338" y="540000"/>
            <a:ext cx="5184775" cy="5678238"/>
          </a:xfrm>
        </p:spPr>
        <p:txBody>
          <a:bodyPr/>
          <a:lstStyle>
            <a:lvl1pPr marL="457200" indent="-457200">
              <a:buFont typeface="+mj-lt"/>
              <a:buAutoNum type="arabicPeriod"/>
              <a:defRPr>
                <a:solidFill>
                  <a:schemeClr val="bg1"/>
                </a:solidFill>
              </a:defRPr>
            </a:lvl1pPr>
            <a:lvl2pPr marL="685800" indent="-228600">
              <a:buFont typeface="Arial" panose="020B0604020202020204" pitchFamily="34" charset="0"/>
              <a:buChar char="•"/>
              <a:defRPr sz="2000">
                <a:solidFill>
                  <a:schemeClr val="bg1"/>
                </a:solidFill>
              </a:defRPr>
            </a:lvl2pPr>
            <a:lvl3pPr marL="1143000" indent="-228600">
              <a:buFont typeface="Arial" panose="020B0604020202020204" pitchFamily="34" charset="0"/>
              <a:buChar char="•"/>
              <a:defRPr sz="1800">
                <a:solidFill>
                  <a:schemeClr val="bg1"/>
                </a:solidFill>
              </a:defRPr>
            </a:lvl3pPr>
            <a:lvl4pPr marL="1600200" indent="-228600">
              <a:buFont typeface="Arial" panose="020B0604020202020204" pitchFamily="34" charset="0"/>
              <a:buChar char="•"/>
              <a:defRPr>
                <a:solidFill>
                  <a:schemeClr val="bg1"/>
                </a:solidFill>
              </a:defRPr>
            </a:lvl4pPr>
            <a:lvl5pPr marL="2057400" indent="-228600">
              <a:buFont typeface="Arial" panose="020B0604020202020204" pitchFamily="34" charset="0"/>
              <a:buChar cha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0" name="Bild 6" descr="Socialstyrelsen logotyp">
            <a:extLst>
              <a:ext uri="{FF2B5EF4-FFF2-40B4-BE49-F238E27FC236}">
                <a16:creationId xmlns:a16="http://schemas.microsoft.com/office/drawing/2014/main" id="{9CC60EB5-256D-072D-0810-A12B5BA1C234}"/>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1115414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7" name="Rektangel 1">
            <a:extLst>
              <a:ext uri="{FF2B5EF4-FFF2-40B4-BE49-F238E27FC236}">
                <a16:creationId xmlns:a16="http://schemas.microsoft.com/office/drawing/2014/main" id="{A8BC795E-0211-60B3-4FEF-7B5792310DA6}"/>
              </a:ext>
              <a:ext uri="{C183D7F6-B498-43B3-948B-1728B52AA6E4}">
                <adec:decorative xmlns:adec="http://schemas.microsoft.com/office/drawing/2017/decorative" val="1"/>
              </a:ext>
            </a:extLst>
          </p:cNvPr>
          <p:cNvSpPr/>
          <p:nvPr userDrawn="1"/>
        </p:nvSpPr>
        <p:spPr>
          <a:xfrm>
            <a:off x="-7097" y="0"/>
            <a:ext cx="12192000" cy="6858000"/>
          </a:xfrm>
          <a:prstGeom prst="rect">
            <a:avLst/>
          </a:prstGeom>
          <a:solidFill>
            <a:srgbClr val="113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0" y="1691999"/>
            <a:ext cx="8968770" cy="2520000"/>
          </a:xfrm>
        </p:spPr>
        <p:txBody>
          <a:bodyPr rIns="0" anchor="b"/>
          <a:lstStyle>
            <a:lvl1pPr>
              <a:lnSpc>
                <a:spcPct val="100000"/>
              </a:lnSpc>
              <a:defRPr sz="4800" spc="-40" baseline="0">
                <a:solidFill>
                  <a:schemeClr val="bg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37200" y="4333988"/>
            <a:ext cx="9000000" cy="1655763"/>
          </a:xfrm>
        </p:spPr>
        <p:txBody>
          <a:bodyPr lIns="0" tIns="72000" rIns="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Avsnittsundertitel</a:t>
            </a:r>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dirty="0"/>
          </a:p>
        </p:txBody>
      </p:sp>
      <p:pic>
        <p:nvPicPr>
          <p:cNvPr id="8" name="Bild 7" descr="Socialstyrelsen logotyp">
            <a:extLst>
              <a:ext uri="{FF2B5EF4-FFF2-40B4-BE49-F238E27FC236}">
                <a16:creationId xmlns:a16="http://schemas.microsoft.com/office/drawing/2014/main" id="{B46BCB16-0BE3-50BE-D90A-CC43197FE0A8}"/>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126800" y="6332400"/>
            <a:ext cx="1440000" cy="309490"/>
          </a:xfrm>
          <a:prstGeom prst="rect">
            <a:avLst/>
          </a:prstGeom>
        </p:spPr>
      </p:pic>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dirty="0"/>
              <a:t>	</a:t>
            </a:r>
          </a:p>
        </p:txBody>
      </p:sp>
    </p:spTree>
    <p:extLst>
      <p:ext uri="{BB962C8B-B14F-4D97-AF65-F5344CB8AC3E}">
        <p14:creationId xmlns:p14="http://schemas.microsoft.com/office/powerpoint/2010/main" val="3316220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vsnittsrubrik numrerad">
    <p:spTree>
      <p:nvGrpSpPr>
        <p:cNvPr id="1" name=""/>
        <p:cNvGrpSpPr/>
        <p:nvPr/>
      </p:nvGrpSpPr>
      <p:grpSpPr>
        <a:xfrm>
          <a:off x="0" y="0"/>
          <a:ext cx="0" cy="0"/>
          <a:chOff x="0" y="0"/>
          <a:chExt cx="0" cy="0"/>
        </a:xfrm>
      </p:grpSpPr>
      <p:sp>
        <p:nvSpPr>
          <p:cNvPr id="4" name="Rektangel 1">
            <a:extLst>
              <a:ext uri="{FF2B5EF4-FFF2-40B4-BE49-F238E27FC236}">
                <a16:creationId xmlns:a16="http://schemas.microsoft.com/office/drawing/2014/main" id="{8EEF72E6-1FD0-2040-A0AD-ADEF7150CCB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0" y="540000"/>
            <a:ext cx="5199062" cy="2847601"/>
          </a:xfrm>
        </p:spPr>
        <p:txBody>
          <a:bodyPr rIns="0" anchor="t" anchorCtr="0"/>
          <a:lstStyle>
            <a:lvl1pPr>
              <a:lnSpc>
                <a:spcPct val="100000"/>
              </a:lnSpc>
              <a:defRPr sz="4000" spc="-40" baseline="0">
                <a:solidFill>
                  <a:schemeClr val="bg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100948" y="-828000"/>
            <a:ext cx="6087433" cy="6215551"/>
          </a:xfrm>
        </p:spPr>
        <p:txBody>
          <a:bodyPr/>
          <a:lstStyle>
            <a:lvl1pPr marL="0" indent="0" algn="r">
              <a:buNone/>
              <a:defRPr sz="40000" b="1">
                <a:solidFill>
                  <a:srgbClr val="00385C">
                    <a:alpha val="50000"/>
                  </a:srgb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1</a:t>
            </a:r>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dirty="0"/>
          </a:p>
        </p:txBody>
      </p:sp>
      <p:pic>
        <p:nvPicPr>
          <p:cNvPr id="8" name="Bild 7" descr="Socialstyrelsen logotyp">
            <a:extLst>
              <a:ext uri="{FF2B5EF4-FFF2-40B4-BE49-F238E27FC236}">
                <a16:creationId xmlns:a16="http://schemas.microsoft.com/office/drawing/2014/main" id="{B46BCB16-0BE3-50BE-D90A-CC43197FE0A8}"/>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126800" y="6332400"/>
            <a:ext cx="1440000" cy="309490"/>
          </a:xfrm>
          <a:prstGeom prst="rect">
            <a:avLst/>
          </a:prstGeom>
        </p:spPr>
      </p:pic>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dirty="0"/>
              <a:t>	</a:t>
            </a:r>
          </a:p>
        </p:txBody>
      </p:sp>
    </p:spTree>
    <p:extLst>
      <p:ext uri="{BB962C8B-B14F-4D97-AF65-F5344CB8AC3E}">
        <p14:creationId xmlns:p14="http://schemas.microsoft.com/office/powerpoint/2010/main" val="2313456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vsnittsrubrik med bakgrunds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E14B9568-7C27-F74D-E439-0E6028288019}"/>
              </a:ext>
            </a:extLst>
          </p:cNvPr>
          <p:cNvSpPr>
            <a:spLocks noGrp="1"/>
          </p:cNvSpPr>
          <p:nvPr>
            <p:ph type="pic" sz="quarter" idx="13" hasCustomPrompt="1"/>
          </p:nvPr>
        </p:nvSpPr>
        <p:spPr>
          <a:xfrm>
            <a:off x="0" y="1"/>
            <a:ext cx="12192000" cy="6857999"/>
          </a:xfrm>
        </p:spPr>
        <p:txBody>
          <a:bodyPr/>
          <a:lstStyle>
            <a:lvl1pPr marL="0" indent="0">
              <a:buNone/>
              <a:defRPr sz="1100">
                <a:solidFill>
                  <a:schemeClr val="accent4"/>
                </a:solidFill>
              </a:defRPr>
            </a:lvl1pPr>
          </a:lstStyle>
          <a:p>
            <a:br>
              <a:rPr lang="sv-SE" dirty="0"/>
            </a:br>
            <a:r>
              <a:rPr lang="sv-SE" dirty="0"/>
              <a:t>	Utfallande bild bakom text – 1) Klicka på vit yta 2) Infoga bild. Kom ihåg att skriva in en alternativtext eller markera som dekorativ.</a:t>
            </a: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0" y="1691999"/>
            <a:ext cx="8968770" cy="2520000"/>
          </a:xfrm>
        </p:spPr>
        <p:txBody>
          <a:bodyPr rIns="0" anchor="b"/>
          <a:lstStyle>
            <a:lvl1pPr>
              <a:lnSpc>
                <a:spcPct val="100000"/>
              </a:lnSpc>
              <a:defRPr sz="4800" spc="-40" baseline="0">
                <a:solidFill>
                  <a:schemeClr val="tx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37200" y="4333988"/>
            <a:ext cx="9000000" cy="1655763"/>
          </a:xfrm>
        </p:spPr>
        <p:txBody>
          <a:bodyPr lIns="0" tIns="72000" rIns="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Avsnittsundertitel</a:t>
            </a:r>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lIns="90000" tIns="46800"/>
          <a:lstStyle>
            <a:lvl1pPr>
              <a:defRPr>
                <a:solidFill>
                  <a:schemeClr val="tx1"/>
                </a:solidFill>
              </a:defRPr>
            </a:lvl1pPr>
          </a:lstStyle>
          <a:p>
            <a:r>
              <a:rPr lang="sv-SE"/>
              <a:t>	</a:t>
            </a:r>
            <a:endParaRPr lang="sv-SE" dirty="0"/>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tx1"/>
                </a:solidFill>
              </a:defRPr>
            </a:lvl1pPr>
          </a:lstStyle>
          <a:p>
            <a:fld id="{72E6AD8C-8D45-475A-88F1-A1ABBFDF6A1B}" type="slidenum">
              <a:rPr lang="sv-SE" smtClean="0"/>
              <a:pPr/>
              <a:t>‹#›</a:t>
            </a:fld>
            <a:endParaRPr lang="sv-SE"/>
          </a:p>
        </p:txBody>
      </p:sp>
    </p:spTree>
    <p:extLst>
      <p:ext uri="{BB962C8B-B14F-4D97-AF65-F5344CB8AC3E}">
        <p14:creationId xmlns:p14="http://schemas.microsoft.com/office/powerpoint/2010/main" val="2757708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rIns="0"/>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657514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rIns="0"/>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6044" y="1634399"/>
            <a:ext cx="6840000" cy="458383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528521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unkt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6045" y="1634400"/>
            <a:ext cx="6840000" cy="4583838"/>
          </a:xfrm>
        </p:spPr>
        <p:txBody>
          <a:bodyPr lIns="0" rIns="0"/>
          <a:lstStyle>
            <a:lvl2pPr>
              <a:defRPr sz="2000"/>
            </a:lvl2pPr>
            <a:lvl3pPr>
              <a:defRPr sz="1800"/>
            </a:lvl3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2810987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EF6AE06-7D0B-679D-DAEF-6C2C1D3AC566}"/>
              </a:ext>
            </a:extLst>
          </p:cNvPr>
          <p:cNvSpPr>
            <a:spLocks noGrp="1"/>
          </p:cNvSpPr>
          <p:nvPr>
            <p:ph type="title"/>
          </p:nvPr>
        </p:nvSpPr>
        <p:spPr>
          <a:xfrm>
            <a:off x="636889" y="540000"/>
            <a:ext cx="9720000" cy="1080000"/>
          </a:xfrm>
          <a:prstGeom prst="rect">
            <a:avLst/>
          </a:prstGeom>
        </p:spPr>
        <p:txBody>
          <a:bodyPr vert="horz" lIns="0" tIns="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A735A071-11A9-B41A-D9FC-FA993004023D}"/>
              </a:ext>
            </a:extLst>
          </p:cNvPr>
          <p:cNvSpPr>
            <a:spLocks noGrp="1"/>
          </p:cNvSpPr>
          <p:nvPr>
            <p:ph type="body" idx="1"/>
          </p:nvPr>
        </p:nvSpPr>
        <p:spPr>
          <a:xfrm>
            <a:off x="636045" y="1634097"/>
            <a:ext cx="7020000" cy="4582800"/>
          </a:xfrm>
          <a:prstGeom prst="rect">
            <a:avLst/>
          </a:prstGeom>
        </p:spPr>
        <p:txBody>
          <a:bodyPr vert="horz" lIns="0" tIns="45720" rIns="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a:extLst>
              <a:ext uri="{FF2B5EF4-FFF2-40B4-BE49-F238E27FC236}">
                <a16:creationId xmlns:a16="http://schemas.microsoft.com/office/drawing/2014/main" id="{15296B71-03DD-80A4-6205-3713B583AD18}"/>
              </a:ext>
            </a:extLst>
          </p:cNvPr>
          <p:cNvSpPr>
            <a:spLocks noGrp="1"/>
          </p:cNvSpPr>
          <p:nvPr>
            <p:ph type="ftr" sz="quarter" idx="3"/>
          </p:nvPr>
        </p:nvSpPr>
        <p:spPr>
          <a:xfrm>
            <a:off x="636045" y="6356350"/>
            <a:ext cx="4114800" cy="365125"/>
          </a:xfrm>
          <a:prstGeom prst="rect">
            <a:avLst/>
          </a:prstGeom>
        </p:spPr>
        <p:txBody>
          <a:bodyPr vert="horz" lIns="91440" tIns="45720" rIns="91440" bIns="45720" rtlCol="0" anchor="ctr"/>
          <a:lstStyle>
            <a:lvl1pPr algn="l">
              <a:defRPr sz="1200">
                <a:solidFill>
                  <a:schemeClr val="tx1"/>
                </a:solidFill>
              </a:defRPr>
            </a:lvl1pPr>
          </a:lstStyle>
          <a:p>
            <a:endParaRPr lang="sv-SE" dirty="0"/>
          </a:p>
        </p:txBody>
      </p:sp>
      <p:sp>
        <p:nvSpPr>
          <p:cNvPr id="6" name="Platshållare för bildnummer 5">
            <a:extLst>
              <a:ext uri="{FF2B5EF4-FFF2-40B4-BE49-F238E27FC236}">
                <a16:creationId xmlns:a16="http://schemas.microsoft.com/office/drawing/2014/main" id="{460F0521-EEC8-AA48-6F07-D6B78AAFDFF8}"/>
              </a:ext>
            </a:extLst>
          </p:cNvPr>
          <p:cNvSpPr>
            <a:spLocks noGrp="1"/>
          </p:cNvSpPr>
          <p:nvPr>
            <p:ph type="sldNum" sz="quarter" idx="4"/>
          </p:nvPr>
        </p:nvSpPr>
        <p:spPr>
          <a:xfrm>
            <a:off x="5629258" y="6356350"/>
            <a:ext cx="933484" cy="365125"/>
          </a:xfrm>
          <a:prstGeom prst="rect">
            <a:avLst/>
          </a:prstGeom>
        </p:spPr>
        <p:txBody>
          <a:bodyPr vert="horz" lIns="91440" tIns="45720" rIns="91440" bIns="45720" rtlCol="0" anchor="ctr"/>
          <a:lstStyle>
            <a:lvl1pPr algn="ctr">
              <a:defRPr sz="1200">
                <a:solidFill>
                  <a:schemeClr val="tx1"/>
                </a:solidFill>
              </a:defRPr>
            </a:lvl1pPr>
          </a:lstStyle>
          <a:p>
            <a:fld id="{72E6AD8C-8D45-475A-88F1-A1ABBFDF6A1B}" type="slidenum">
              <a:rPr lang="sv-SE" smtClean="0"/>
              <a:pPr/>
              <a:t>‹#›</a:t>
            </a:fld>
            <a:endParaRPr lang="sv-SE" dirty="0"/>
          </a:p>
        </p:txBody>
      </p:sp>
      <p:cxnSp>
        <p:nvCxnSpPr>
          <p:cNvPr id="8" name="Rak koppling 7">
            <a:extLst>
              <a:ext uri="{FF2B5EF4-FFF2-40B4-BE49-F238E27FC236}">
                <a16:creationId xmlns:a16="http://schemas.microsoft.com/office/drawing/2014/main" id="{80B3FD74-0299-3550-4E28-5ACB19E12AFC}"/>
              </a:ext>
              <a:ext uri="{C183D7F6-B498-43B3-948B-1728B52AA6E4}">
                <adec:decorative xmlns:adec="http://schemas.microsoft.com/office/drawing/2017/decorative" val="1"/>
              </a:ext>
            </a:extLst>
          </p:cNvPr>
          <p:cNvCxnSpPr/>
          <p:nvPr userDrawn="1"/>
        </p:nvCxnSpPr>
        <p:spPr>
          <a:xfrm>
            <a:off x="626357"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ak koppling 8">
            <a:extLst>
              <a:ext uri="{FF2B5EF4-FFF2-40B4-BE49-F238E27FC236}">
                <a16:creationId xmlns:a16="http://schemas.microsoft.com/office/drawing/2014/main" id="{915831CF-0745-C506-4100-FE148513A3F5}"/>
              </a:ext>
              <a:ext uri="{C183D7F6-B498-43B3-948B-1728B52AA6E4}">
                <adec:decorative xmlns:adec="http://schemas.microsoft.com/office/drawing/2017/decorative" val="1"/>
              </a:ext>
            </a:extLst>
          </p:cNvPr>
          <p:cNvCxnSpPr/>
          <p:nvPr userDrawn="1"/>
        </p:nvCxnSpPr>
        <p:spPr>
          <a:xfrm>
            <a:off x="580866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koppling 9">
            <a:extLst>
              <a:ext uri="{FF2B5EF4-FFF2-40B4-BE49-F238E27FC236}">
                <a16:creationId xmlns:a16="http://schemas.microsoft.com/office/drawing/2014/main" id="{D0E0E85A-E94E-02CB-591B-5C472DFA277C}"/>
              </a:ext>
              <a:ext uri="{C183D7F6-B498-43B3-948B-1728B52AA6E4}">
                <adec:decorative xmlns:adec="http://schemas.microsoft.com/office/drawing/2017/decorative" val="1"/>
              </a:ext>
            </a:extLst>
          </p:cNvPr>
          <p:cNvCxnSpPr/>
          <p:nvPr userDrawn="1"/>
        </p:nvCxnSpPr>
        <p:spPr>
          <a:xfrm>
            <a:off x="6383338"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koppling 10">
            <a:extLst>
              <a:ext uri="{FF2B5EF4-FFF2-40B4-BE49-F238E27FC236}">
                <a16:creationId xmlns:a16="http://schemas.microsoft.com/office/drawing/2014/main" id="{C02D0A55-E372-4B7F-403F-2E3DC6E83DDF}"/>
              </a:ext>
              <a:ext uri="{C183D7F6-B498-43B3-948B-1728B52AA6E4}">
                <adec:decorative xmlns:adec="http://schemas.microsoft.com/office/drawing/2017/decorative" val="1"/>
              </a:ext>
            </a:extLst>
          </p:cNvPr>
          <p:cNvCxnSpPr>
            <a:cxnSpLocks/>
          </p:cNvCxnSpPr>
          <p:nvPr userDrawn="1"/>
        </p:nvCxnSpPr>
        <p:spPr>
          <a:xfrm>
            <a:off x="1156811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koppling 11">
            <a:extLst>
              <a:ext uri="{FF2B5EF4-FFF2-40B4-BE49-F238E27FC236}">
                <a16:creationId xmlns:a16="http://schemas.microsoft.com/office/drawing/2014/main" id="{24B18876-DAF9-0CED-0C89-9EA95DA1DD08}"/>
              </a:ext>
              <a:ext uri="{C183D7F6-B498-43B3-948B-1728B52AA6E4}">
                <adec:decorative xmlns:adec="http://schemas.microsoft.com/office/drawing/2017/decorative" val="1"/>
              </a:ext>
            </a:extLst>
          </p:cNvPr>
          <p:cNvCxnSpPr>
            <a:cxnSpLocks/>
          </p:cNvCxnSpPr>
          <p:nvPr userDrawn="1"/>
        </p:nvCxnSpPr>
        <p:spPr>
          <a:xfrm rot="5400000">
            <a:off x="12420684" y="48945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ak koppling 12">
            <a:extLst>
              <a:ext uri="{FF2B5EF4-FFF2-40B4-BE49-F238E27FC236}">
                <a16:creationId xmlns:a16="http://schemas.microsoft.com/office/drawing/2014/main" id="{5EF01506-B404-7FAC-EF48-44D61E34C78D}"/>
              </a:ext>
              <a:ext uri="{C183D7F6-B498-43B3-948B-1728B52AA6E4}">
                <adec:decorative xmlns:adec="http://schemas.microsoft.com/office/drawing/2017/decorative" val="1"/>
              </a:ext>
            </a:extLst>
          </p:cNvPr>
          <p:cNvCxnSpPr>
            <a:cxnSpLocks/>
          </p:cNvCxnSpPr>
          <p:nvPr userDrawn="1"/>
        </p:nvCxnSpPr>
        <p:spPr>
          <a:xfrm rot="5400000">
            <a:off x="12420684" y="329837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ak koppling 13">
            <a:extLst>
              <a:ext uri="{FF2B5EF4-FFF2-40B4-BE49-F238E27FC236}">
                <a16:creationId xmlns:a16="http://schemas.microsoft.com/office/drawing/2014/main" id="{0FA766C4-1E08-20C2-C14D-AD4AD7320025}"/>
              </a:ext>
              <a:ext uri="{C183D7F6-B498-43B3-948B-1728B52AA6E4}">
                <adec:decorative xmlns:adec="http://schemas.microsoft.com/office/drawing/2017/decorative" val="1"/>
              </a:ext>
            </a:extLst>
          </p:cNvPr>
          <p:cNvCxnSpPr>
            <a:cxnSpLocks/>
          </p:cNvCxnSpPr>
          <p:nvPr userDrawn="1"/>
        </p:nvCxnSpPr>
        <p:spPr>
          <a:xfrm rot="5400000">
            <a:off x="12420684" y="6106660"/>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ak koppling 14">
            <a:extLst>
              <a:ext uri="{FF2B5EF4-FFF2-40B4-BE49-F238E27FC236}">
                <a16:creationId xmlns:a16="http://schemas.microsoft.com/office/drawing/2014/main" id="{DC70BE39-AE1C-A008-E5DE-EF68DC6EC0AF}"/>
              </a:ext>
              <a:ext uri="{C183D7F6-B498-43B3-948B-1728B52AA6E4}">
                <adec:decorative xmlns:adec="http://schemas.microsoft.com/office/drawing/2017/decorative" val="1"/>
              </a:ext>
            </a:extLst>
          </p:cNvPr>
          <p:cNvCxnSpPr/>
          <p:nvPr userDrawn="1"/>
        </p:nvCxnSpPr>
        <p:spPr>
          <a:xfrm>
            <a:off x="623887"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ak koppling 15">
            <a:extLst>
              <a:ext uri="{FF2B5EF4-FFF2-40B4-BE49-F238E27FC236}">
                <a16:creationId xmlns:a16="http://schemas.microsoft.com/office/drawing/2014/main" id="{2A6D88E5-9D1D-0299-0E23-7792F919E253}"/>
              </a:ext>
              <a:ext uri="{C183D7F6-B498-43B3-948B-1728B52AA6E4}">
                <adec:decorative xmlns:adec="http://schemas.microsoft.com/office/drawing/2017/decorative" val="1"/>
              </a:ext>
            </a:extLst>
          </p:cNvPr>
          <p:cNvCxnSpPr/>
          <p:nvPr userDrawn="1"/>
        </p:nvCxnSpPr>
        <p:spPr>
          <a:xfrm>
            <a:off x="580866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ak koppling 16">
            <a:extLst>
              <a:ext uri="{FF2B5EF4-FFF2-40B4-BE49-F238E27FC236}">
                <a16:creationId xmlns:a16="http://schemas.microsoft.com/office/drawing/2014/main" id="{FFB69A4D-C031-4997-2CD8-3735C5CB356C}"/>
              </a:ext>
              <a:ext uri="{C183D7F6-B498-43B3-948B-1728B52AA6E4}">
                <adec:decorative xmlns:adec="http://schemas.microsoft.com/office/drawing/2017/decorative" val="1"/>
              </a:ext>
            </a:extLst>
          </p:cNvPr>
          <p:cNvCxnSpPr/>
          <p:nvPr userDrawn="1"/>
        </p:nvCxnSpPr>
        <p:spPr>
          <a:xfrm>
            <a:off x="6383338"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ak koppling 17">
            <a:extLst>
              <a:ext uri="{FF2B5EF4-FFF2-40B4-BE49-F238E27FC236}">
                <a16:creationId xmlns:a16="http://schemas.microsoft.com/office/drawing/2014/main" id="{E98BF6E7-B0B5-A519-1C2F-BDF7C16E622F}"/>
              </a:ext>
              <a:ext uri="{C183D7F6-B498-43B3-948B-1728B52AA6E4}">
                <adec:decorative xmlns:adec="http://schemas.microsoft.com/office/drawing/2017/decorative" val="1"/>
              </a:ext>
            </a:extLst>
          </p:cNvPr>
          <p:cNvCxnSpPr>
            <a:cxnSpLocks/>
          </p:cNvCxnSpPr>
          <p:nvPr userDrawn="1"/>
        </p:nvCxnSpPr>
        <p:spPr>
          <a:xfrm>
            <a:off x="1156811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ak koppling 18">
            <a:extLst>
              <a:ext uri="{FF2B5EF4-FFF2-40B4-BE49-F238E27FC236}">
                <a16:creationId xmlns:a16="http://schemas.microsoft.com/office/drawing/2014/main" id="{89EA6B94-E30D-5779-F560-45F2A9F8D505}"/>
              </a:ext>
              <a:ext uri="{C183D7F6-B498-43B3-948B-1728B52AA6E4}">
                <adec:decorative xmlns:adec="http://schemas.microsoft.com/office/drawing/2017/decorative" val="1"/>
              </a:ext>
            </a:extLst>
          </p:cNvPr>
          <p:cNvCxnSpPr>
            <a:cxnSpLocks/>
          </p:cNvCxnSpPr>
          <p:nvPr userDrawn="1"/>
        </p:nvCxnSpPr>
        <p:spPr>
          <a:xfrm rot="5400000">
            <a:off x="-242020" y="48945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ak koppling 19">
            <a:extLst>
              <a:ext uri="{FF2B5EF4-FFF2-40B4-BE49-F238E27FC236}">
                <a16:creationId xmlns:a16="http://schemas.microsoft.com/office/drawing/2014/main" id="{608B746F-43F8-0E83-27C2-8B3D79142687}"/>
              </a:ext>
              <a:ext uri="{C183D7F6-B498-43B3-948B-1728B52AA6E4}">
                <adec:decorative xmlns:adec="http://schemas.microsoft.com/office/drawing/2017/decorative" val="1"/>
              </a:ext>
            </a:extLst>
          </p:cNvPr>
          <p:cNvCxnSpPr>
            <a:cxnSpLocks/>
          </p:cNvCxnSpPr>
          <p:nvPr userDrawn="1"/>
        </p:nvCxnSpPr>
        <p:spPr>
          <a:xfrm rot="5400000">
            <a:off x="-242020" y="329837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ak koppling 20">
            <a:extLst>
              <a:ext uri="{FF2B5EF4-FFF2-40B4-BE49-F238E27FC236}">
                <a16:creationId xmlns:a16="http://schemas.microsoft.com/office/drawing/2014/main" id="{453CBA76-A7BD-F3F8-69A4-BD6E3B10419C}"/>
              </a:ext>
              <a:ext uri="{C183D7F6-B498-43B3-948B-1728B52AA6E4}">
                <adec:decorative xmlns:adec="http://schemas.microsoft.com/office/drawing/2017/decorative" val="1"/>
              </a:ext>
            </a:extLst>
          </p:cNvPr>
          <p:cNvCxnSpPr>
            <a:cxnSpLocks/>
          </p:cNvCxnSpPr>
          <p:nvPr userDrawn="1"/>
        </p:nvCxnSpPr>
        <p:spPr>
          <a:xfrm rot="5400000">
            <a:off x="-242020" y="6106661"/>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2469253"/>
      </p:ext>
    </p:extLst>
  </p:cSld>
  <p:clrMap bg1="lt1" tx1="dk1" bg2="lt2" tx2="dk2" accent1="accent1" accent2="accent2" accent3="accent3" accent4="accent4" accent5="accent5" accent6="accent6" hlink="hlink" folHlink="folHlink"/>
  <p:sldLayoutIdLst>
    <p:sldLayoutId id="2147483649" r:id="rId1"/>
    <p:sldLayoutId id="2147483684" r:id="rId2"/>
    <p:sldLayoutId id="2147483658" r:id="rId3"/>
    <p:sldLayoutId id="2147483651" r:id="rId4"/>
    <p:sldLayoutId id="2147483679" r:id="rId5"/>
    <p:sldLayoutId id="2147483660" r:id="rId6"/>
    <p:sldLayoutId id="2147483654" r:id="rId7"/>
    <p:sldLayoutId id="2147483661" r:id="rId8"/>
    <p:sldLayoutId id="2147483662" r:id="rId9"/>
    <p:sldLayoutId id="2147483667" r:id="rId10"/>
    <p:sldLayoutId id="2147483665" r:id="rId11"/>
    <p:sldLayoutId id="2147483666" r:id="rId12"/>
    <p:sldLayoutId id="2147483664" r:id="rId13"/>
    <p:sldLayoutId id="2147483668" r:id="rId14"/>
    <p:sldLayoutId id="2147483680" r:id="rId15"/>
    <p:sldLayoutId id="2147483669" r:id="rId16"/>
    <p:sldLayoutId id="2147483682" r:id="rId17"/>
    <p:sldLayoutId id="2147483681" r:id="rId18"/>
    <p:sldLayoutId id="2147483670" r:id="rId19"/>
    <p:sldLayoutId id="2147483671" r:id="rId20"/>
    <p:sldLayoutId id="2147483673" r:id="rId21"/>
    <p:sldLayoutId id="2147483674" r:id="rId22"/>
    <p:sldLayoutId id="2147483683" r:id="rId23"/>
    <p:sldLayoutId id="2147483685" r:id="rId24"/>
    <p:sldLayoutId id="2147483686" r:id="rId25"/>
    <p:sldLayoutId id="2147483675" r:id="rId26"/>
    <p:sldLayoutId id="2147483676" r:id="rId27"/>
    <p:sldLayoutId id="2147483678" r:id="rId28"/>
  </p:sldLayoutIdLst>
  <p:txStyles>
    <p:titleStyle>
      <a:lvl1pPr algn="l" defTabSz="914400" rtl="0" eaLnBrk="1" latinLnBrk="0" hangingPunct="1">
        <a:lnSpc>
          <a:spcPct val="11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Noto Sans" panose="020B0502040504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Noto Sans" panose="020B0502040504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659" userDrawn="1">
          <p15:clr>
            <a:srgbClr val="F26B43"/>
          </p15:clr>
        </p15:guide>
        <p15:guide id="3" pos="4021" userDrawn="1">
          <p15:clr>
            <a:srgbClr val="F26B43"/>
          </p15:clr>
        </p15:guide>
        <p15:guide id="4" pos="7287" userDrawn="1">
          <p15:clr>
            <a:srgbClr val="F26B43"/>
          </p15:clr>
        </p15:guide>
        <p15:guide id="5" pos="393" userDrawn="1">
          <p15:clr>
            <a:srgbClr val="F26B43"/>
          </p15:clr>
        </p15:guide>
        <p15:guide id="6" orient="horz" pos="391" userDrawn="1">
          <p15:clr>
            <a:srgbClr val="F26B43"/>
          </p15:clr>
        </p15:guide>
        <p15:guide id="7" orient="horz" pos="392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8" Type="http://schemas.openxmlformats.org/officeDocument/2006/relationships/hyperlink" Target="https://qcnl.tv/p/nvqqSk3sOvbj4oX47t3LBQ" TargetMode="External"/><Relationship Id="rId3" Type="http://schemas.openxmlformats.org/officeDocument/2006/relationships/image" Target="../media/image10.jpg"/><Relationship Id="rId7" Type="http://schemas.openxmlformats.org/officeDocument/2006/relationships/hyperlink" Target="https://qcnl.tv/p/2xj02n2Zei18KR2_peooLw" TargetMode="External"/><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hyperlink" Target="https://qcnl.tv/p/mX1uwOyhy9HkY-IYpmxFLg" TargetMode="External"/><Relationship Id="rId5" Type="http://schemas.openxmlformats.org/officeDocument/2006/relationships/image" Target="../media/image11.svg"/><Relationship Id="rId10" Type="http://schemas.openxmlformats.org/officeDocument/2006/relationships/hyperlink" Target="https://qcnl.tv/p/t5VPsYHSvW_M3n3yHuDDuw" TargetMode="External"/><Relationship Id="rId4" Type="http://schemas.openxmlformats.org/officeDocument/2006/relationships/hyperlink" Target="https://qcnl.tv/p/ZM-JYVzKdCogti9UzkJUNg" TargetMode="External"/><Relationship Id="rId9" Type="http://schemas.openxmlformats.org/officeDocument/2006/relationships/hyperlink" Target="https://qcnl.tv/p/OguQ9MrkiRBQdMeIdYxF1w"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E17FACE-5D92-B746-27AD-64887D7164C6}"/>
            </a:ext>
          </a:extLst>
        </p:cNvPr>
        <p:cNvGrpSpPr/>
        <p:nvPr/>
      </p:nvGrpSpPr>
      <p:grpSpPr>
        <a:xfrm>
          <a:off x="0" y="0"/>
          <a:ext cx="0" cy="0"/>
          <a:chOff x="0" y="0"/>
          <a:chExt cx="0" cy="0"/>
        </a:xfrm>
      </p:grpSpPr>
      <p:sp>
        <p:nvSpPr>
          <p:cNvPr id="16" name="Rubrik 1">
            <a:extLst>
              <a:ext uri="{FF2B5EF4-FFF2-40B4-BE49-F238E27FC236}">
                <a16:creationId xmlns:a16="http://schemas.microsoft.com/office/drawing/2014/main" id="{1A08E825-5B50-59A4-A888-0E00DBA74DC9}"/>
              </a:ext>
            </a:extLst>
          </p:cNvPr>
          <p:cNvSpPr>
            <a:spLocks noGrp="1"/>
          </p:cNvSpPr>
          <p:nvPr>
            <p:ph type="ctrTitle"/>
          </p:nvPr>
        </p:nvSpPr>
        <p:spPr>
          <a:xfrm>
            <a:off x="637200" y="2169000"/>
            <a:ext cx="9180000" cy="2520000"/>
          </a:xfrm>
        </p:spPr>
        <p:txBody>
          <a:bodyPr/>
          <a:lstStyle/>
          <a:p>
            <a:r>
              <a:rPr lang="sv-SE" sz="5400" dirty="0"/>
              <a:t>Koll på soc </a:t>
            </a:r>
            <a:br>
              <a:rPr lang="sv-SE" sz="5400" dirty="0"/>
            </a:br>
            <a:r>
              <a:rPr lang="sv-SE" sz="5400" dirty="0"/>
              <a:t>i skolan </a:t>
            </a:r>
          </a:p>
        </p:txBody>
      </p:sp>
      <p:pic>
        <p:nvPicPr>
          <p:cNvPr id="2" name="Bild 1" descr="Socialstyrelsen logotyp">
            <a:extLst>
              <a:ext uri="{FF2B5EF4-FFF2-40B4-BE49-F238E27FC236}">
                <a16:creationId xmlns:a16="http://schemas.microsoft.com/office/drawing/2014/main" id="{CF5FC2C3-806B-8041-821D-5E4A9F46CFCD}"/>
              </a:ext>
            </a:extLst>
          </p:cNvPr>
          <p:cNvPicPr>
            <a:picLocks noGrp="1" noRot="1" noChangeAspect="1" noMove="1" noResize="1" noEditPoints="1" noAdjustHandles="1" noChangeArrowheads="1" noChangeShapeType="1" noCrop="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490" y="620713"/>
            <a:ext cx="2438400" cy="524075"/>
          </a:xfrm>
          <a:prstGeom prst="rect">
            <a:avLst/>
          </a:prstGeom>
        </p:spPr>
      </p:pic>
      <p:pic>
        <p:nvPicPr>
          <p:cNvPr id="3" name="Bild 2" descr="Skolverket">
            <a:extLst>
              <a:ext uri="{FF2B5EF4-FFF2-40B4-BE49-F238E27FC236}">
                <a16:creationId xmlns:a16="http://schemas.microsoft.com/office/drawing/2014/main" id="{1248024B-8406-5937-255F-F12098247681}"/>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5"/>
              </a:ext>
            </a:extLst>
          </a:blip>
          <a:stretch>
            <a:fillRect/>
          </a:stretch>
        </p:blipFill>
        <p:spPr>
          <a:xfrm>
            <a:off x="3613572" y="779369"/>
            <a:ext cx="1839600" cy="312467"/>
          </a:xfrm>
          <a:prstGeom prst="rect">
            <a:avLst/>
          </a:prstGeom>
        </p:spPr>
      </p:pic>
    </p:spTree>
    <p:extLst>
      <p:ext uri="{BB962C8B-B14F-4D97-AF65-F5344CB8AC3E}">
        <p14:creationId xmlns:p14="http://schemas.microsoft.com/office/powerpoint/2010/main" val="774234235"/>
      </p:ext>
    </p:extLst>
  </p:cSld>
  <p:clrMapOvr>
    <a:masterClrMapping/>
  </p:clrMapOvr>
  <mc:AlternateContent xmlns:mc="http://schemas.openxmlformats.org/markup-compatibility/2006" xmlns:p159="http://schemas.microsoft.com/office/powerpoint/2015/09/main">
    <mc:Choice Requires="p159">
      <p:transition spd="slow" advClick="0" advTm="10">
        <p159:morph option="byObject"/>
      </p:transition>
    </mc:Choice>
    <mc:Fallback xmlns="">
      <p:transition spd="slow" advClick="0" advTm="1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1" descr="En familj sitter runt ett bord och samtalar med en socialtjänsthandläggare. Stämningen är avslappnad och trevlig.">
            <a:extLst>
              <a:ext uri="{FF2B5EF4-FFF2-40B4-BE49-F238E27FC236}">
                <a16:creationId xmlns:a16="http://schemas.microsoft.com/office/drawing/2014/main" id="{DBB2FF5D-4265-00D8-CAA0-06AA9DA3454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6319" b="6319"/>
          <a:stretch>
            <a:fillRect/>
          </a:stretch>
        </p:blipFill>
        <p:spPr>
          <a:prstGeom prst="rect">
            <a:avLst/>
          </a:prstGeom>
        </p:spPr>
      </p:pic>
      <p:sp>
        <p:nvSpPr>
          <p:cNvPr id="12" name="Frihandsfigur: Form 11">
            <a:extLst>
              <a:ext uri="{FF2B5EF4-FFF2-40B4-BE49-F238E27FC236}">
                <a16:creationId xmlns:a16="http://schemas.microsoft.com/office/drawing/2014/main" id="{B9E55BC9-5BBF-0B74-60FF-89C8F872B6A0}"/>
              </a:ext>
              <a:ext uri="{C183D7F6-B498-43B3-948B-1728B52AA6E4}">
                <adec:decorative xmlns:adec="http://schemas.microsoft.com/office/drawing/2017/decorative" val="1"/>
              </a:ext>
            </a:extLst>
          </p:cNvPr>
          <p:cNvSpPr/>
          <p:nvPr/>
        </p:nvSpPr>
        <p:spPr>
          <a:xfrm>
            <a:off x="5418910" y="2518799"/>
            <a:ext cx="3831463" cy="1626706"/>
          </a:xfrm>
          <a:custGeom>
            <a:avLst/>
            <a:gdLst>
              <a:gd name="csX0" fmla="*/ 560605 w 3831463"/>
              <a:gd name="csY0" fmla="*/ 0 h 1626706"/>
              <a:gd name="csX1" fmla="*/ 3724426 w 3831463"/>
              <a:gd name="csY1" fmla="*/ 0 h 1626706"/>
              <a:gd name="csX2" fmla="*/ 3831463 w 3831463"/>
              <a:gd name="csY2" fmla="*/ 107037 h 1626706"/>
              <a:gd name="csX3" fmla="*/ 3831463 w 3831463"/>
              <a:gd name="csY3" fmla="*/ 1519669 h 1626706"/>
              <a:gd name="csX4" fmla="*/ 3724426 w 3831463"/>
              <a:gd name="csY4" fmla="*/ 1626706 h 1626706"/>
              <a:gd name="csX5" fmla="*/ 560605 w 3831463"/>
              <a:gd name="csY5" fmla="*/ 1626706 h 1626706"/>
              <a:gd name="csX6" fmla="*/ 453568 w 3831463"/>
              <a:gd name="csY6" fmla="*/ 1519669 h 1626706"/>
              <a:gd name="csX7" fmla="*/ 453568 w 3831463"/>
              <a:gd name="csY7" fmla="*/ 666568 h 1626706"/>
              <a:gd name="csX8" fmla="*/ 0 w 3831463"/>
              <a:gd name="csY8" fmla="*/ 286450 h 1626706"/>
              <a:gd name="csX9" fmla="*/ 453568 w 3831463"/>
              <a:gd name="csY9" fmla="*/ 264851 h 1626706"/>
              <a:gd name="csX10" fmla="*/ 453568 w 3831463"/>
              <a:gd name="csY10" fmla="*/ 107037 h 1626706"/>
              <a:gd name="csX11" fmla="*/ 560605 w 3831463"/>
              <a:gd name="csY11" fmla="*/ 0 h 162670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831463" h="1626706">
                <a:moveTo>
                  <a:pt x="560605" y="0"/>
                </a:moveTo>
                <a:lnTo>
                  <a:pt x="3724426" y="0"/>
                </a:lnTo>
                <a:cubicBezTo>
                  <a:pt x="3783541" y="0"/>
                  <a:pt x="3831463" y="47922"/>
                  <a:pt x="3831463" y="107037"/>
                </a:cubicBezTo>
                <a:lnTo>
                  <a:pt x="3831463" y="1519669"/>
                </a:lnTo>
                <a:cubicBezTo>
                  <a:pt x="3831463" y="1578784"/>
                  <a:pt x="3783541" y="1626706"/>
                  <a:pt x="3724426" y="1626706"/>
                </a:cubicBezTo>
                <a:lnTo>
                  <a:pt x="560605" y="1626706"/>
                </a:lnTo>
                <a:cubicBezTo>
                  <a:pt x="501490" y="1626706"/>
                  <a:pt x="453568" y="1578784"/>
                  <a:pt x="453568" y="1519669"/>
                </a:cubicBezTo>
                <a:lnTo>
                  <a:pt x="453568" y="666568"/>
                </a:lnTo>
                <a:lnTo>
                  <a:pt x="0" y="286450"/>
                </a:lnTo>
                <a:lnTo>
                  <a:pt x="453568" y="264851"/>
                </a:lnTo>
                <a:lnTo>
                  <a:pt x="453568" y="107037"/>
                </a:lnTo>
                <a:cubicBezTo>
                  <a:pt x="453568" y="47922"/>
                  <a:pt x="501490" y="0"/>
                  <a:pt x="560605" y="0"/>
                </a:cubicBezTo>
                <a:close/>
              </a:path>
            </a:pathLst>
          </a:cu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3" name="Rubrik 2">
            <a:extLst>
              <a:ext uri="{FF2B5EF4-FFF2-40B4-BE49-F238E27FC236}">
                <a16:creationId xmlns:a16="http://schemas.microsoft.com/office/drawing/2014/main" id="{7B494B44-B908-8EFC-8097-C8B9F3AAB93F}"/>
              </a:ext>
            </a:extLst>
          </p:cNvPr>
          <p:cNvSpPr>
            <a:spLocks noGrp="1"/>
          </p:cNvSpPr>
          <p:nvPr>
            <p:ph type="title"/>
          </p:nvPr>
        </p:nvSpPr>
        <p:spPr>
          <a:xfrm>
            <a:off x="6095999" y="2409613"/>
            <a:ext cx="3048001" cy="1842347"/>
          </a:xfrm>
        </p:spPr>
        <p:txBody>
          <a:bodyPr/>
          <a:lstStyle/>
          <a:p>
            <a:r>
              <a:rPr lang="sv-SE" dirty="0">
                <a:solidFill>
                  <a:schemeClr val="tx1"/>
                </a:solidFill>
              </a:rPr>
              <a:t>Vad är soc?</a:t>
            </a:r>
          </a:p>
        </p:txBody>
      </p:sp>
    </p:spTree>
    <p:extLst>
      <p:ext uri="{BB962C8B-B14F-4D97-AF65-F5344CB8AC3E}">
        <p14:creationId xmlns:p14="http://schemas.microsoft.com/office/powerpoint/2010/main" val="1500745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0FDEA64-11C6-67B6-BA76-73175D259453}"/>
            </a:ext>
          </a:extLst>
        </p:cNvPr>
        <p:cNvGrpSpPr/>
        <p:nvPr/>
      </p:nvGrpSpPr>
      <p:grpSpPr>
        <a:xfrm>
          <a:off x="0" y="0"/>
          <a:ext cx="0" cy="0"/>
          <a:chOff x="0" y="0"/>
          <a:chExt cx="0" cy="0"/>
        </a:xfrm>
      </p:grpSpPr>
      <p:pic>
        <p:nvPicPr>
          <p:cNvPr id="7" name="Platshållare för bild 6" descr="En flicka med flätor sitter på en gunga. Hon ser bekymrad och lite deppig ut.">
            <a:extLst>
              <a:ext uri="{FF2B5EF4-FFF2-40B4-BE49-F238E27FC236}">
                <a16:creationId xmlns:a16="http://schemas.microsoft.com/office/drawing/2014/main" id="{BBDD6725-A408-4077-19C0-15329C7B7FBC}"/>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4353" r="4353"/>
          <a:stretch>
            <a:fillRect/>
          </a:stretch>
        </p:blipFill>
        <p:spPr>
          <a:prstGeom prst="rect">
            <a:avLst/>
          </a:prstGeom>
        </p:spPr>
      </p:pic>
      <p:sp>
        <p:nvSpPr>
          <p:cNvPr id="2" name="Frihandsfigur: Form 1">
            <a:extLst>
              <a:ext uri="{FF2B5EF4-FFF2-40B4-BE49-F238E27FC236}">
                <a16:creationId xmlns:a16="http://schemas.microsoft.com/office/drawing/2014/main" id="{F5F768C3-CA5F-FBA2-85B1-7E84FF342F82}"/>
              </a:ext>
              <a:ext uri="{C183D7F6-B498-43B3-948B-1728B52AA6E4}">
                <adec:decorative xmlns:adec="http://schemas.microsoft.com/office/drawing/2017/decorative" val="1"/>
              </a:ext>
            </a:extLst>
          </p:cNvPr>
          <p:cNvSpPr/>
          <p:nvPr/>
        </p:nvSpPr>
        <p:spPr>
          <a:xfrm flipV="1">
            <a:off x="623888" y="2615647"/>
            <a:ext cx="3831463" cy="1626706"/>
          </a:xfrm>
          <a:custGeom>
            <a:avLst/>
            <a:gdLst>
              <a:gd name="csX0" fmla="*/ 560605 w 3831463"/>
              <a:gd name="csY0" fmla="*/ 0 h 1626706"/>
              <a:gd name="csX1" fmla="*/ 3724426 w 3831463"/>
              <a:gd name="csY1" fmla="*/ 0 h 1626706"/>
              <a:gd name="csX2" fmla="*/ 3831463 w 3831463"/>
              <a:gd name="csY2" fmla="*/ 107037 h 1626706"/>
              <a:gd name="csX3" fmla="*/ 3831463 w 3831463"/>
              <a:gd name="csY3" fmla="*/ 1519669 h 1626706"/>
              <a:gd name="csX4" fmla="*/ 3724426 w 3831463"/>
              <a:gd name="csY4" fmla="*/ 1626706 h 1626706"/>
              <a:gd name="csX5" fmla="*/ 560605 w 3831463"/>
              <a:gd name="csY5" fmla="*/ 1626706 h 1626706"/>
              <a:gd name="csX6" fmla="*/ 453568 w 3831463"/>
              <a:gd name="csY6" fmla="*/ 1519669 h 1626706"/>
              <a:gd name="csX7" fmla="*/ 453568 w 3831463"/>
              <a:gd name="csY7" fmla="*/ 666568 h 1626706"/>
              <a:gd name="csX8" fmla="*/ 0 w 3831463"/>
              <a:gd name="csY8" fmla="*/ 286450 h 1626706"/>
              <a:gd name="csX9" fmla="*/ 453568 w 3831463"/>
              <a:gd name="csY9" fmla="*/ 264851 h 1626706"/>
              <a:gd name="csX10" fmla="*/ 453568 w 3831463"/>
              <a:gd name="csY10" fmla="*/ 107037 h 1626706"/>
              <a:gd name="csX11" fmla="*/ 560605 w 3831463"/>
              <a:gd name="csY11" fmla="*/ 0 h 162670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831463" h="1626706">
                <a:moveTo>
                  <a:pt x="560605" y="0"/>
                </a:moveTo>
                <a:lnTo>
                  <a:pt x="3724426" y="0"/>
                </a:lnTo>
                <a:cubicBezTo>
                  <a:pt x="3783541" y="0"/>
                  <a:pt x="3831463" y="47922"/>
                  <a:pt x="3831463" y="107037"/>
                </a:cubicBezTo>
                <a:lnTo>
                  <a:pt x="3831463" y="1519669"/>
                </a:lnTo>
                <a:cubicBezTo>
                  <a:pt x="3831463" y="1578784"/>
                  <a:pt x="3783541" y="1626706"/>
                  <a:pt x="3724426" y="1626706"/>
                </a:cubicBezTo>
                <a:lnTo>
                  <a:pt x="560605" y="1626706"/>
                </a:lnTo>
                <a:cubicBezTo>
                  <a:pt x="501490" y="1626706"/>
                  <a:pt x="453568" y="1578784"/>
                  <a:pt x="453568" y="1519669"/>
                </a:cubicBezTo>
                <a:lnTo>
                  <a:pt x="453568" y="666568"/>
                </a:lnTo>
                <a:lnTo>
                  <a:pt x="0" y="286450"/>
                </a:lnTo>
                <a:lnTo>
                  <a:pt x="453568" y="264851"/>
                </a:lnTo>
                <a:lnTo>
                  <a:pt x="453568" y="107037"/>
                </a:lnTo>
                <a:cubicBezTo>
                  <a:pt x="453568" y="47922"/>
                  <a:pt x="501490" y="0"/>
                  <a:pt x="560605" y="0"/>
                </a:cubicBezTo>
                <a:close/>
              </a:path>
            </a:pathLst>
          </a:cu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solidFill>
                <a:schemeClr val="tx1"/>
              </a:solidFill>
            </a:endParaRPr>
          </a:p>
        </p:txBody>
      </p:sp>
      <p:sp>
        <p:nvSpPr>
          <p:cNvPr id="3" name="Rubrik 1">
            <a:extLst>
              <a:ext uri="{FF2B5EF4-FFF2-40B4-BE49-F238E27FC236}">
                <a16:creationId xmlns:a16="http://schemas.microsoft.com/office/drawing/2014/main" id="{204F6ED8-0E7E-DD76-0288-6214ECB2204F}"/>
              </a:ext>
            </a:extLst>
          </p:cNvPr>
          <p:cNvSpPr>
            <a:spLocks noGrp="1"/>
          </p:cNvSpPr>
          <p:nvPr>
            <p:ph type="title"/>
          </p:nvPr>
        </p:nvSpPr>
        <p:spPr>
          <a:xfrm>
            <a:off x="1296000" y="1373188"/>
            <a:ext cx="3101022" cy="4111625"/>
          </a:xfrm>
        </p:spPr>
        <p:txBody>
          <a:bodyPr/>
          <a:lstStyle/>
          <a:p>
            <a:r>
              <a:rPr lang="sv-SE" dirty="0">
                <a:solidFill>
                  <a:schemeClr val="tx1"/>
                </a:solidFill>
              </a:rPr>
              <a:t>När kan soc hjälpa?</a:t>
            </a:r>
          </a:p>
        </p:txBody>
      </p:sp>
    </p:spTree>
    <p:extLst>
      <p:ext uri="{BB962C8B-B14F-4D97-AF65-F5344CB8AC3E}">
        <p14:creationId xmlns:p14="http://schemas.microsoft.com/office/powerpoint/2010/main" val="2118363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E8923-1B88-BC0A-A58E-7CFA4FD55280}"/>
            </a:ext>
          </a:extLst>
        </p:cNvPr>
        <p:cNvGrpSpPr/>
        <p:nvPr/>
      </p:nvGrpSpPr>
      <p:grpSpPr>
        <a:xfrm>
          <a:off x="0" y="0"/>
          <a:ext cx="0" cy="0"/>
          <a:chOff x="0" y="0"/>
          <a:chExt cx="0" cy="0"/>
        </a:xfrm>
      </p:grpSpPr>
      <p:pic>
        <p:nvPicPr>
          <p:cNvPr id="7" name="Platshållare för bild 6" descr="En pojke promenerar. Han lyssnar på något på sin telefon.">
            <a:extLst>
              <a:ext uri="{FF2B5EF4-FFF2-40B4-BE49-F238E27FC236}">
                <a16:creationId xmlns:a16="http://schemas.microsoft.com/office/drawing/2014/main" id="{994234AA-DAFF-7C04-CB8A-B100D601823E}"/>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6285" b="6285"/>
          <a:stretch>
            <a:fillRect/>
          </a:stretch>
        </p:blipFill>
        <p:spPr>
          <a:prstGeom prst="rect">
            <a:avLst/>
          </a:prstGeom>
        </p:spPr>
      </p:pic>
      <p:sp>
        <p:nvSpPr>
          <p:cNvPr id="2" name="Frihandsfigur: Form 1">
            <a:extLst>
              <a:ext uri="{FF2B5EF4-FFF2-40B4-BE49-F238E27FC236}">
                <a16:creationId xmlns:a16="http://schemas.microsoft.com/office/drawing/2014/main" id="{5B0DBE0E-DDC8-B5F0-09F2-5EEDE9E4CCBF}"/>
              </a:ext>
              <a:ext uri="{C183D7F6-B498-43B3-948B-1728B52AA6E4}">
                <adec:decorative xmlns:adec="http://schemas.microsoft.com/office/drawing/2017/decorative" val="1"/>
              </a:ext>
            </a:extLst>
          </p:cNvPr>
          <p:cNvSpPr/>
          <p:nvPr/>
        </p:nvSpPr>
        <p:spPr>
          <a:xfrm flipV="1">
            <a:off x="623888" y="2615647"/>
            <a:ext cx="4029755" cy="1626706"/>
          </a:xfrm>
          <a:custGeom>
            <a:avLst/>
            <a:gdLst>
              <a:gd name="csX0" fmla="*/ 560605 w 3831463"/>
              <a:gd name="csY0" fmla="*/ 0 h 1626706"/>
              <a:gd name="csX1" fmla="*/ 3724426 w 3831463"/>
              <a:gd name="csY1" fmla="*/ 0 h 1626706"/>
              <a:gd name="csX2" fmla="*/ 3831463 w 3831463"/>
              <a:gd name="csY2" fmla="*/ 107037 h 1626706"/>
              <a:gd name="csX3" fmla="*/ 3831463 w 3831463"/>
              <a:gd name="csY3" fmla="*/ 1519669 h 1626706"/>
              <a:gd name="csX4" fmla="*/ 3724426 w 3831463"/>
              <a:gd name="csY4" fmla="*/ 1626706 h 1626706"/>
              <a:gd name="csX5" fmla="*/ 560605 w 3831463"/>
              <a:gd name="csY5" fmla="*/ 1626706 h 1626706"/>
              <a:gd name="csX6" fmla="*/ 453568 w 3831463"/>
              <a:gd name="csY6" fmla="*/ 1519669 h 1626706"/>
              <a:gd name="csX7" fmla="*/ 453568 w 3831463"/>
              <a:gd name="csY7" fmla="*/ 666568 h 1626706"/>
              <a:gd name="csX8" fmla="*/ 0 w 3831463"/>
              <a:gd name="csY8" fmla="*/ 286450 h 1626706"/>
              <a:gd name="csX9" fmla="*/ 453568 w 3831463"/>
              <a:gd name="csY9" fmla="*/ 264851 h 1626706"/>
              <a:gd name="csX10" fmla="*/ 453568 w 3831463"/>
              <a:gd name="csY10" fmla="*/ 107037 h 1626706"/>
              <a:gd name="csX11" fmla="*/ 560605 w 3831463"/>
              <a:gd name="csY11" fmla="*/ 0 h 162670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831463" h="1626706">
                <a:moveTo>
                  <a:pt x="560605" y="0"/>
                </a:moveTo>
                <a:lnTo>
                  <a:pt x="3724426" y="0"/>
                </a:lnTo>
                <a:cubicBezTo>
                  <a:pt x="3783541" y="0"/>
                  <a:pt x="3831463" y="47922"/>
                  <a:pt x="3831463" y="107037"/>
                </a:cubicBezTo>
                <a:lnTo>
                  <a:pt x="3831463" y="1519669"/>
                </a:lnTo>
                <a:cubicBezTo>
                  <a:pt x="3831463" y="1578784"/>
                  <a:pt x="3783541" y="1626706"/>
                  <a:pt x="3724426" y="1626706"/>
                </a:cubicBezTo>
                <a:lnTo>
                  <a:pt x="560605" y="1626706"/>
                </a:lnTo>
                <a:cubicBezTo>
                  <a:pt x="501490" y="1626706"/>
                  <a:pt x="453568" y="1578784"/>
                  <a:pt x="453568" y="1519669"/>
                </a:cubicBezTo>
                <a:lnTo>
                  <a:pt x="453568" y="666568"/>
                </a:lnTo>
                <a:lnTo>
                  <a:pt x="0" y="286450"/>
                </a:lnTo>
                <a:lnTo>
                  <a:pt x="453568" y="264851"/>
                </a:lnTo>
                <a:lnTo>
                  <a:pt x="453568" y="107037"/>
                </a:lnTo>
                <a:cubicBezTo>
                  <a:pt x="453568" y="47922"/>
                  <a:pt x="501490" y="0"/>
                  <a:pt x="560605" y="0"/>
                </a:cubicBezTo>
                <a:close/>
              </a:path>
            </a:pathLst>
          </a:cu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solidFill>
                <a:schemeClr val="tx1"/>
              </a:solidFill>
            </a:endParaRPr>
          </a:p>
        </p:txBody>
      </p:sp>
      <p:sp>
        <p:nvSpPr>
          <p:cNvPr id="3" name="Rubrik 2">
            <a:extLst>
              <a:ext uri="{FF2B5EF4-FFF2-40B4-BE49-F238E27FC236}">
                <a16:creationId xmlns:a16="http://schemas.microsoft.com/office/drawing/2014/main" id="{47CFDB44-E907-B7D5-83E3-E4D4A5C544FF}"/>
              </a:ext>
            </a:extLst>
          </p:cNvPr>
          <p:cNvSpPr>
            <a:spLocks noGrp="1"/>
          </p:cNvSpPr>
          <p:nvPr>
            <p:ph type="title"/>
          </p:nvPr>
        </p:nvSpPr>
        <p:spPr>
          <a:xfrm>
            <a:off x="1296000" y="1371600"/>
            <a:ext cx="4224671" cy="4110182"/>
          </a:xfrm>
        </p:spPr>
        <p:txBody>
          <a:bodyPr/>
          <a:lstStyle/>
          <a:p>
            <a:r>
              <a:rPr lang="sv-SE" dirty="0">
                <a:solidFill>
                  <a:schemeClr val="tx1"/>
                </a:solidFill>
              </a:rPr>
              <a:t>Hur kan </a:t>
            </a:r>
            <a:r>
              <a:rPr lang="sv-SE" dirty="0" err="1">
                <a:solidFill>
                  <a:schemeClr val="tx1"/>
                </a:solidFill>
              </a:rPr>
              <a:t>soc</a:t>
            </a:r>
            <a:r>
              <a:rPr lang="sv-SE" dirty="0">
                <a:solidFill>
                  <a:schemeClr val="tx1"/>
                </a:solidFill>
              </a:rPr>
              <a:t> hjälpa?</a:t>
            </a:r>
          </a:p>
        </p:txBody>
      </p:sp>
    </p:spTree>
    <p:extLst>
      <p:ext uri="{BB962C8B-B14F-4D97-AF65-F5344CB8AC3E}">
        <p14:creationId xmlns:p14="http://schemas.microsoft.com/office/powerpoint/2010/main" val="87024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A228C-9865-CE81-CE4A-A4CB0008D0E3}"/>
            </a:ext>
          </a:extLst>
        </p:cNvPr>
        <p:cNvGrpSpPr/>
        <p:nvPr/>
      </p:nvGrpSpPr>
      <p:grpSpPr>
        <a:xfrm>
          <a:off x="0" y="0"/>
          <a:ext cx="0" cy="0"/>
          <a:chOff x="0" y="0"/>
          <a:chExt cx="0" cy="0"/>
        </a:xfrm>
      </p:grpSpPr>
      <p:pic>
        <p:nvPicPr>
          <p:cNvPr id="6" name="Platshållare för bild 5">
            <a:extLst>
              <a:ext uri="{FF2B5EF4-FFF2-40B4-BE49-F238E27FC236}">
                <a16:creationId xmlns:a16="http://schemas.microsoft.com/office/drawing/2014/main" id="{713F3A41-CD4C-C9C8-8BDE-34AED375F9BB}"/>
              </a:ext>
              <a:ext uri="{C183D7F6-B498-43B3-948B-1728B52AA6E4}">
                <adec:decorative xmlns:adec="http://schemas.microsoft.com/office/drawing/2017/decorative" val="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p:blipFill>
        <p:spPr>
          <a:prstGeom prst="rect">
            <a:avLst/>
          </a:prstGeom>
        </p:spPr>
      </p:pic>
      <p:sp>
        <p:nvSpPr>
          <p:cNvPr id="3" name="Rubrik 2">
            <a:extLst>
              <a:ext uri="{FF2B5EF4-FFF2-40B4-BE49-F238E27FC236}">
                <a16:creationId xmlns:a16="http://schemas.microsoft.com/office/drawing/2014/main" id="{7806F1AC-6AF8-5FCF-C5A0-B1AB51AB467F}"/>
              </a:ext>
            </a:extLst>
          </p:cNvPr>
          <p:cNvSpPr>
            <a:spLocks noGrp="1"/>
          </p:cNvSpPr>
          <p:nvPr>
            <p:ph type="title"/>
          </p:nvPr>
        </p:nvSpPr>
        <p:spPr/>
        <p:txBody>
          <a:bodyPr/>
          <a:lstStyle/>
          <a:p>
            <a:r>
              <a:rPr lang="sv-SE" sz="4100" dirty="0">
                <a:solidFill>
                  <a:schemeClr val="bg1"/>
                </a:solidFill>
              </a:rPr>
              <a:t>Berättelser</a:t>
            </a:r>
          </a:p>
        </p:txBody>
      </p:sp>
      <p:sp>
        <p:nvSpPr>
          <p:cNvPr id="16" name="Rektangel: rundade hörn 1">
            <a:extLst>
              <a:ext uri="{FF2B5EF4-FFF2-40B4-BE49-F238E27FC236}">
                <a16:creationId xmlns:a16="http://schemas.microsoft.com/office/drawing/2014/main" id="{AACBC119-C81E-B4B2-B349-82DB70C4CE7C}"/>
              </a:ext>
              <a:ext uri="{C183D7F6-B498-43B3-948B-1728B52AA6E4}">
                <adec:decorative xmlns:adec="http://schemas.microsoft.com/office/drawing/2017/decorative" val="1"/>
              </a:ext>
            </a:extLst>
          </p:cNvPr>
          <p:cNvSpPr/>
          <p:nvPr/>
        </p:nvSpPr>
        <p:spPr>
          <a:xfrm>
            <a:off x="3733871" y="1913849"/>
            <a:ext cx="1888006" cy="578901"/>
          </a:xfrm>
          <a:prstGeom prst="round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text 1">
            <a:extLst>
              <a:ext uri="{FF2B5EF4-FFF2-40B4-BE49-F238E27FC236}">
                <a16:creationId xmlns:a16="http://schemas.microsoft.com/office/drawing/2014/main" id="{C7A479E3-6B6B-D083-F73A-2138FFD19A72}"/>
              </a:ext>
            </a:extLst>
          </p:cNvPr>
          <p:cNvSpPr>
            <a:spLocks noGrp="1"/>
          </p:cNvSpPr>
          <p:nvPr>
            <p:ph type="body" sz="quarter" idx="13"/>
          </p:nvPr>
        </p:nvSpPr>
        <p:spPr>
          <a:xfrm>
            <a:off x="3919811" y="1828385"/>
            <a:ext cx="1596812" cy="814372"/>
          </a:xfrm>
        </p:spPr>
        <p:txBody>
          <a:bodyPr/>
          <a:lstStyle/>
          <a:p>
            <a:r>
              <a:rPr lang="sv-SE" sz="4000" b="1" dirty="0"/>
              <a:t>Adam</a:t>
            </a:r>
          </a:p>
        </p:txBody>
      </p:sp>
      <p:pic>
        <p:nvPicPr>
          <p:cNvPr id="10" name="Bild 1" descr="Spela upp filmen om Adam">
            <a:hlinkClick r:id="rId4"/>
            <a:extLst>
              <a:ext uri="{FF2B5EF4-FFF2-40B4-BE49-F238E27FC236}">
                <a16:creationId xmlns:a16="http://schemas.microsoft.com/office/drawing/2014/main" id="{B824B0B0-7BCA-3333-C49D-0B520DE94517}"/>
              </a:ext>
              <a:ext uri="{C183D7F6-B498-43B3-948B-1728B52AA6E4}">
                <adec:decorative xmlns:adec="http://schemas.microsoft.com/office/drawing/2017/decorative" val="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413366" y="1635050"/>
            <a:ext cx="1188000" cy="1110995"/>
          </a:xfrm>
          <a:prstGeom prst="rect">
            <a:avLst/>
          </a:prstGeom>
        </p:spPr>
      </p:pic>
      <p:sp>
        <p:nvSpPr>
          <p:cNvPr id="17" name="Rektangel: rundade hörn 2">
            <a:extLst>
              <a:ext uri="{FF2B5EF4-FFF2-40B4-BE49-F238E27FC236}">
                <a16:creationId xmlns:a16="http://schemas.microsoft.com/office/drawing/2014/main" id="{C26F19C4-C55C-B504-B5EA-37B3F21E99B7}"/>
              </a:ext>
              <a:ext uri="{C183D7F6-B498-43B3-948B-1728B52AA6E4}">
                <adec:decorative xmlns:adec="http://schemas.microsoft.com/office/drawing/2017/decorative" val="1"/>
              </a:ext>
            </a:extLst>
          </p:cNvPr>
          <p:cNvSpPr/>
          <p:nvPr/>
        </p:nvSpPr>
        <p:spPr>
          <a:xfrm>
            <a:off x="3733871" y="3265453"/>
            <a:ext cx="1888006" cy="578901"/>
          </a:xfrm>
          <a:prstGeom prst="round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text 2">
            <a:extLst>
              <a:ext uri="{FF2B5EF4-FFF2-40B4-BE49-F238E27FC236}">
                <a16:creationId xmlns:a16="http://schemas.microsoft.com/office/drawing/2014/main" id="{D3B29B39-F84D-8199-C7ED-035F6A17CB1B}"/>
              </a:ext>
            </a:extLst>
          </p:cNvPr>
          <p:cNvSpPr txBox="1">
            <a:spLocks/>
          </p:cNvSpPr>
          <p:nvPr/>
        </p:nvSpPr>
        <p:spPr>
          <a:xfrm>
            <a:off x="3919811" y="3192811"/>
            <a:ext cx="1596812" cy="814372"/>
          </a:xfrm>
          <a:prstGeom prst="rect">
            <a:avLst/>
          </a:prstGeom>
        </p:spPr>
        <p:txBody>
          <a:bodyPr vert="horz" lIns="0" tIns="45720" rIns="0" bIns="45720" rtlCol="0">
            <a:noAutofit/>
          </a:bodyPr>
          <a:lstStyle>
            <a:lvl1pPr marL="0" indent="0" algn="l" defTabSz="914400" rtl="0" eaLnBrk="1" latinLnBrk="0" hangingPunct="1">
              <a:lnSpc>
                <a:spcPct val="110000"/>
              </a:lnSpc>
              <a:spcBef>
                <a:spcPts val="1800"/>
              </a:spcBef>
              <a:buFont typeface="Arial" panose="020B0604020202020204" pitchFamily="34" charset="0"/>
              <a:buNone/>
              <a:defRPr sz="2200" kern="120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Noto Sans" panose="020B0502040504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Noto Sans" panose="020B0502040504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Noto Sans" panose="020B0502040504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Noto Sans" panose="020B0502040504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4000" b="1" dirty="0"/>
              <a:t>Elsa</a:t>
            </a:r>
          </a:p>
        </p:txBody>
      </p:sp>
      <p:pic>
        <p:nvPicPr>
          <p:cNvPr id="11" name="Bild 2" descr="Spela upp filmen om Elsa">
            <a:hlinkClick r:id="rId6"/>
            <a:extLst>
              <a:ext uri="{FF2B5EF4-FFF2-40B4-BE49-F238E27FC236}">
                <a16:creationId xmlns:a16="http://schemas.microsoft.com/office/drawing/2014/main" id="{7E5B44B5-ED14-F03A-2663-C2C6F27B303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413366" y="2971023"/>
            <a:ext cx="1188000" cy="1110995"/>
          </a:xfrm>
          <a:prstGeom prst="rect">
            <a:avLst/>
          </a:prstGeom>
        </p:spPr>
      </p:pic>
      <p:sp>
        <p:nvSpPr>
          <p:cNvPr id="18" name="Rektangel: rundade hörn 3">
            <a:extLst>
              <a:ext uri="{FF2B5EF4-FFF2-40B4-BE49-F238E27FC236}">
                <a16:creationId xmlns:a16="http://schemas.microsoft.com/office/drawing/2014/main" id="{33BB8D6F-2AB9-5109-B7BD-C4553DBECEE7}"/>
              </a:ext>
              <a:ext uri="{C183D7F6-B498-43B3-948B-1728B52AA6E4}">
                <adec:decorative xmlns:adec="http://schemas.microsoft.com/office/drawing/2017/decorative" val="1"/>
              </a:ext>
            </a:extLst>
          </p:cNvPr>
          <p:cNvSpPr/>
          <p:nvPr/>
        </p:nvSpPr>
        <p:spPr>
          <a:xfrm>
            <a:off x="3733871" y="4594988"/>
            <a:ext cx="1888006" cy="578901"/>
          </a:xfrm>
          <a:prstGeom prst="round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text 3">
            <a:extLst>
              <a:ext uri="{FF2B5EF4-FFF2-40B4-BE49-F238E27FC236}">
                <a16:creationId xmlns:a16="http://schemas.microsoft.com/office/drawing/2014/main" id="{E3486426-5F0F-2E45-CB47-7840C51C883C}"/>
              </a:ext>
            </a:extLst>
          </p:cNvPr>
          <p:cNvSpPr txBox="1">
            <a:spLocks/>
          </p:cNvSpPr>
          <p:nvPr/>
        </p:nvSpPr>
        <p:spPr>
          <a:xfrm>
            <a:off x="3919811" y="4510142"/>
            <a:ext cx="1596812" cy="814372"/>
          </a:xfrm>
          <a:prstGeom prst="rect">
            <a:avLst/>
          </a:prstGeom>
        </p:spPr>
        <p:txBody>
          <a:bodyPr vert="horz" lIns="0" tIns="45720" rIns="0" bIns="45720" rtlCol="0">
            <a:noAutofit/>
          </a:bodyPr>
          <a:lstStyle>
            <a:lvl1pPr marL="0" indent="0" algn="l" defTabSz="914400" rtl="0" eaLnBrk="1" latinLnBrk="0" hangingPunct="1">
              <a:lnSpc>
                <a:spcPct val="110000"/>
              </a:lnSpc>
              <a:spcBef>
                <a:spcPts val="1800"/>
              </a:spcBef>
              <a:buFont typeface="Arial" panose="020B0604020202020204" pitchFamily="34" charset="0"/>
              <a:buNone/>
              <a:defRPr sz="2200" kern="120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Noto Sans" panose="020B0502040504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Noto Sans" panose="020B0502040504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Noto Sans" panose="020B0502040504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Noto Sans" panose="020B0502040504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4000" b="1" dirty="0"/>
              <a:t>Ester</a:t>
            </a:r>
          </a:p>
        </p:txBody>
      </p:sp>
      <p:pic>
        <p:nvPicPr>
          <p:cNvPr id="12" name="Bild 3" descr="Spela upp filmen om Ester">
            <a:hlinkClick r:id="rId7"/>
            <a:extLst>
              <a:ext uri="{FF2B5EF4-FFF2-40B4-BE49-F238E27FC236}">
                <a16:creationId xmlns:a16="http://schemas.microsoft.com/office/drawing/2014/main" id="{01FD2D52-2D06-AE17-502F-C4DD1BA168F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413366" y="4306997"/>
            <a:ext cx="1188000" cy="1110995"/>
          </a:xfrm>
          <a:prstGeom prst="rect">
            <a:avLst/>
          </a:prstGeom>
        </p:spPr>
      </p:pic>
      <p:sp>
        <p:nvSpPr>
          <p:cNvPr id="19" name="Rektangel: rundade hörn 4">
            <a:extLst>
              <a:ext uri="{FF2B5EF4-FFF2-40B4-BE49-F238E27FC236}">
                <a16:creationId xmlns:a16="http://schemas.microsoft.com/office/drawing/2014/main" id="{45D7E9DE-15E6-A18A-C02A-E551ACCF8387}"/>
              </a:ext>
              <a:ext uri="{C183D7F6-B498-43B3-948B-1728B52AA6E4}">
                <adec:decorative xmlns:adec="http://schemas.microsoft.com/office/drawing/2017/decorative" val="1"/>
              </a:ext>
            </a:extLst>
          </p:cNvPr>
          <p:cNvSpPr/>
          <p:nvPr/>
        </p:nvSpPr>
        <p:spPr>
          <a:xfrm>
            <a:off x="7985027" y="1913849"/>
            <a:ext cx="1888006" cy="578901"/>
          </a:xfrm>
          <a:prstGeom prst="round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text 4">
            <a:extLst>
              <a:ext uri="{FF2B5EF4-FFF2-40B4-BE49-F238E27FC236}">
                <a16:creationId xmlns:a16="http://schemas.microsoft.com/office/drawing/2014/main" id="{22DA83A5-5A81-D3BF-B346-6D37AF2BAF89}"/>
              </a:ext>
            </a:extLst>
          </p:cNvPr>
          <p:cNvSpPr txBox="1">
            <a:spLocks/>
          </p:cNvSpPr>
          <p:nvPr/>
        </p:nvSpPr>
        <p:spPr>
          <a:xfrm>
            <a:off x="8168287" y="1828385"/>
            <a:ext cx="1552926" cy="814372"/>
          </a:xfrm>
          <a:prstGeom prst="rect">
            <a:avLst/>
          </a:prstGeom>
        </p:spPr>
        <p:txBody>
          <a:bodyPr vert="horz" lIns="0" tIns="45720" rIns="0" bIns="45720" rtlCol="0">
            <a:noAutofit/>
          </a:bodyPr>
          <a:lstStyle>
            <a:lvl1pPr marL="0" indent="0" algn="l" defTabSz="914400" rtl="0" eaLnBrk="1" latinLnBrk="0" hangingPunct="1">
              <a:lnSpc>
                <a:spcPct val="110000"/>
              </a:lnSpc>
              <a:spcBef>
                <a:spcPts val="1800"/>
              </a:spcBef>
              <a:buFont typeface="Arial" panose="020B0604020202020204" pitchFamily="34" charset="0"/>
              <a:buNone/>
              <a:defRPr sz="2200" kern="120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Noto Sans" panose="020B0502040504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Noto Sans" panose="020B0502040504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Noto Sans" panose="020B0502040504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Noto Sans" panose="020B0502040504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4000" b="1" dirty="0"/>
              <a:t>Noel</a:t>
            </a:r>
          </a:p>
        </p:txBody>
      </p:sp>
      <p:pic>
        <p:nvPicPr>
          <p:cNvPr id="13" name="Bild 4" descr="Spela upp filmen om Noel">
            <a:hlinkClick r:id="rId8"/>
            <a:extLst>
              <a:ext uri="{FF2B5EF4-FFF2-40B4-BE49-F238E27FC236}">
                <a16:creationId xmlns:a16="http://schemas.microsoft.com/office/drawing/2014/main" id="{8F910F14-D5D6-073A-E1C4-2D18CB9BAD9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673908" y="1635050"/>
            <a:ext cx="1188000" cy="1110995"/>
          </a:xfrm>
          <a:prstGeom prst="rect">
            <a:avLst/>
          </a:prstGeom>
        </p:spPr>
      </p:pic>
      <p:sp>
        <p:nvSpPr>
          <p:cNvPr id="20" name="Rektangel: rundade hörn 5">
            <a:extLst>
              <a:ext uri="{FF2B5EF4-FFF2-40B4-BE49-F238E27FC236}">
                <a16:creationId xmlns:a16="http://schemas.microsoft.com/office/drawing/2014/main" id="{1F56E12E-DCA0-D5AB-BBF0-9DFB91E0332D}"/>
              </a:ext>
              <a:ext uri="{C183D7F6-B498-43B3-948B-1728B52AA6E4}">
                <adec:decorative xmlns:adec="http://schemas.microsoft.com/office/drawing/2017/decorative" val="1"/>
              </a:ext>
            </a:extLst>
          </p:cNvPr>
          <p:cNvSpPr/>
          <p:nvPr/>
        </p:nvSpPr>
        <p:spPr>
          <a:xfrm>
            <a:off x="7985027" y="3265453"/>
            <a:ext cx="1888006" cy="578901"/>
          </a:xfrm>
          <a:prstGeom prst="round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latshållare för text 5">
            <a:extLst>
              <a:ext uri="{FF2B5EF4-FFF2-40B4-BE49-F238E27FC236}">
                <a16:creationId xmlns:a16="http://schemas.microsoft.com/office/drawing/2014/main" id="{84FFBE2D-D135-5DDF-634D-B6EC8E59BC4F}"/>
              </a:ext>
            </a:extLst>
          </p:cNvPr>
          <p:cNvSpPr txBox="1">
            <a:spLocks/>
          </p:cNvSpPr>
          <p:nvPr/>
        </p:nvSpPr>
        <p:spPr>
          <a:xfrm>
            <a:off x="8168287" y="3172373"/>
            <a:ext cx="1623096" cy="814372"/>
          </a:xfrm>
          <a:prstGeom prst="rect">
            <a:avLst/>
          </a:prstGeom>
        </p:spPr>
        <p:txBody>
          <a:bodyPr vert="horz" lIns="0" tIns="45720" rIns="0" bIns="45720" rtlCol="0">
            <a:noAutofit/>
          </a:bodyPr>
          <a:lstStyle>
            <a:lvl1pPr marL="0" indent="0" algn="l" defTabSz="914400" rtl="0" eaLnBrk="1" latinLnBrk="0" hangingPunct="1">
              <a:lnSpc>
                <a:spcPct val="110000"/>
              </a:lnSpc>
              <a:spcBef>
                <a:spcPts val="1800"/>
              </a:spcBef>
              <a:buFont typeface="Arial" panose="020B0604020202020204" pitchFamily="34" charset="0"/>
              <a:buNone/>
              <a:defRPr sz="2200" kern="120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Noto Sans" panose="020B0502040504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Noto Sans" panose="020B0502040504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Noto Sans" panose="020B0502040504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Noto Sans" panose="020B0502040504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4000" b="1" dirty="0"/>
              <a:t>Samir</a:t>
            </a:r>
          </a:p>
        </p:txBody>
      </p:sp>
      <p:pic>
        <p:nvPicPr>
          <p:cNvPr id="14" name="Bild 5" descr="Spela upp filmen om Samir">
            <a:hlinkClick r:id="rId9"/>
            <a:extLst>
              <a:ext uri="{FF2B5EF4-FFF2-40B4-BE49-F238E27FC236}">
                <a16:creationId xmlns:a16="http://schemas.microsoft.com/office/drawing/2014/main" id="{030A1B96-A2AE-72C1-9EB7-5DBC4F3CEC9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673908" y="2971632"/>
            <a:ext cx="1188000" cy="1110995"/>
          </a:xfrm>
          <a:prstGeom prst="rect">
            <a:avLst/>
          </a:prstGeom>
        </p:spPr>
      </p:pic>
      <p:sp>
        <p:nvSpPr>
          <p:cNvPr id="21" name="Rektangel: rundade hörn 6">
            <a:extLst>
              <a:ext uri="{FF2B5EF4-FFF2-40B4-BE49-F238E27FC236}">
                <a16:creationId xmlns:a16="http://schemas.microsoft.com/office/drawing/2014/main" id="{45C914AF-3C4F-7BCB-6B96-B30AA5183255}"/>
              </a:ext>
              <a:ext uri="{C183D7F6-B498-43B3-948B-1728B52AA6E4}">
                <adec:decorative xmlns:adec="http://schemas.microsoft.com/office/drawing/2017/decorative" val="1"/>
              </a:ext>
            </a:extLst>
          </p:cNvPr>
          <p:cNvSpPr/>
          <p:nvPr/>
        </p:nvSpPr>
        <p:spPr>
          <a:xfrm>
            <a:off x="7985027" y="4594988"/>
            <a:ext cx="1888006" cy="578901"/>
          </a:xfrm>
          <a:prstGeom prst="round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text 6">
            <a:extLst>
              <a:ext uri="{FF2B5EF4-FFF2-40B4-BE49-F238E27FC236}">
                <a16:creationId xmlns:a16="http://schemas.microsoft.com/office/drawing/2014/main" id="{43B2EE8D-0AC9-D396-5A0D-421DBFA8B4C6}"/>
              </a:ext>
            </a:extLst>
          </p:cNvPr>
          <p:cNvSpPr txBox="1">
            <a:spLocks/>
          </p:cNvSpPr>
          <p:nvPr/>
        </p:nvSpPr>
        <p:spPr>
          <a:xfrm>
            <a:off x="8168287" y="4501153"/>
            <a:ext cx="1552926" cy="814372"/>
          </a:xfrm>
          <a:prstGeom prst="rect">
            <a:avLst/>
          </a:prstGeom>
        </p:spPr>
        <p:txBody>
          <a:bodyPr vert="horz" lIns="0" tIns="45720" rIns="0" bIns="45720" rtlCol="0">
            <a:noAutofit/>
          </a:bodyPr>
          <a:lstStyle>
            <a:lvl1pPr marL="0" indent="0" algn="l" defTabSz="914400" rtl="0" eaLnBrk="1" latinLnBrk="0" hangingPunct="1">
              <a:lnSpc>
                <a:spcPct val="110000"/>
              </a:lnSpc>
              <a:spcBef>
                <a:spcPts val="1800"/>
              </a:spcBef>
              <a:buFont typeface="Arial" panose="020B0604020202020204" pitchFamily="34" charset="0"/>
              <a:buNone/>
              <a:defRPr sz="2200" kern="120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Noto Sans" panose="020B0502040504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Noto Sans" panose="020B0502040504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Noto Sans" panose="020B0502040504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Noto Sans" panose="020B0502040504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4000" b="1" dirty="0"/>
              <a:t>Sara</a:t>
            </a:r>
          </a:p>
        </p:txBody>
      </p:sp>
      <p:pic>
        <p:nvPicPr>
          <p:cNvPr id="15" name="Bild 6" descr="Spela upp filmen om Sara">
            <a:hlinkClick r:id="rId10"/>
            <a:extLst>
              <a:ext uri="{FF2B5EF4-FFF2-40B4-BE49-F238E27FC236}">
                <a16:creationId xmlns:a16="http://schemas.microsoft.com/office/drawing/2014/main" id="{9CFAEDF7-2747-8068-EDF4-7F6811F80A5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673908" y="4306997"/>
            <a:ext cx="1188000" cy="1110995"/>
          </a:xfrm>
          <a:prstGeom prst="rect">
            <a:avLst/>
          </a:prstGeom>
        </p:spPr>
      </p:pic>
    </p:spTree>
    <p:extLst>
      <p:ext uri="{BB962C8B-B14F-4D97-AF65-F5344CB8AC3E}">
        <p14:creationId xmlns:p14="http://schemas.microsoft.com/office/powerpoint/2010/main" val="2851118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ubrik 17">
            <a:extLst>
              <a:ext uri="{FF2B5EF4-FFF2-40B4-BE49-F238E27FC236}">
                <a16:creationId xmlns:a16="http://schemas.microsoft.com/office/drawing/2014/main" id="{69C085FC-B607-4C31-92DC-B8D159BD43E6}"/>
              </a:ext>
            </a:extLst>
          </p:cNvPr>
          <p:cNvSpPr>
            <a:spLocks noGrp="1"/>
          </p:cNvSpPr>
          <p:nvPr>
            <p:ph type="ctrTitle"/>
          </p:nvPr>
        </p:nvSpPr>
        <p:spPr>
          <a:xfrm>
            <a:off x="1506000" y="1554080"/>
            <a:ext cx="9180000" cy="1908000"/>
          </a:xfrm>
        </p:spPr>
        <p:txBody>
          <a:bodyPr anchor="b" anchorCtr="0"/>
          <a:lstStyle/>
          <a:p>
            <a:r>
              <a:rPr lang="sv-SE" dirty="0"/>
              <a:t>Vill du veta mer om </a:t>
            </a:r>
            <a:r>
              <a:rPr lang="sv-SE" dirty="0" err="1"/>
              <a:t>Soc</a:t>
            </a:r>
            <a:r>
              <a:rPr lang="sv-SE" dirty="0"/>
              <a:t>?</a:t>
            </a:r>
          </a:p>
        </p:txBody>
      </p:sp>
      <p:sp>
        <p:nvSpPr>
          <p:cNvPr id="19" name="Underrubrik 18">
            <a:extLst>
              <a:ext uri="{FF2B5EF4-FFF2-40B4-BE49-F238E27FC236}">
                <a16:creationId xmlns:a16="http://schemas.microsoft.com/office/drawing/2014/main" id="{B29ACFFD-7D7D-4A6C-9B96-63839818BECF}"/>
              </a:ext>
            </a:extLst>
          </p:cNvPr>
          <p:cNvSpPr>
            <a:spLocks noGrp="1"/>
          </p:cNvSpPr>
          <p:nvPr>
            <p:ph type="subTitle" idx="1"/>
          </p:nvPr>
        </p:nvSpPr>
        <p:spPr>
          <a:xfrm>
            <a:off x="1506000" y="3430800"/>
            <a:ext cx="9180000" cy="1116000"/>
          </a:xfrm>
        </p:spPr>
        <p:txBody>
          <a:bodyPr/>
          <a:lstStyle/>
          <a:p>
            <a:r>
              <a:rPr lang="sv-SE" sz="3200" dirty="0"/>
              <a:t>Läs mer på kollpasoc.se</a:t>
            </a:r>
          </a:p>
        </p:txBody>
      </p:sp>
    </p:spTree>
    <p:extLst>
      <p:ext uri="{BB962C8B-B14F-4D97-AF65-F5344CB8AC3E}">
        <p14:creationId xmlns:p14="http://schemas.microsoft.com/office/powerpoint/2010/main" val="1638770611"/>
      </p:ext>
    </p:extLst>
  </p:cSld>
  <p:clrMapOvr>
    <a:masterClrMapping/>
  </p:clrMapOvr>
</p:sld>
</file>

<file path=ppt/theme/theme1.xml><?xml version="1.0" encoding="utf-8"?>
<a:theme xmlns:a="http://schemas.openxmlformats.org/drawingml/2006/main" name="SoS-tema">
  <a:themeElements>
    <a:clrScheme name="SoS">
      <a:dk1>
        <a:srgbClr val="000000"/>
      </a:dk1>
      <a:lt1>
        <a:srgbClr val="FFFFFF"/>
      </a:lt1>
      <a:dk2>
        <a:srgbClr val="F8F2E8"/>
      </a:dk2>
      <a:lt2>
        <a:srgbClr val="FCFAF7"/>
      </a:lt2>
      <a:accent1>
        <a:srgbClr val="002B45"/>
      </a:accent1>
      <a:accent2>
        <a:srgbClr val="00385C"/>
      </a:accent2>
      <a:accent3>
        <a:srgbClr val="005892"/>
      </a:accent3>
      <a:accent4>
        <a:srgbClr val="017CC1"/>
      </a:accent4>
      <a:accent5>
        <a:srgbClr val="DBF0F6"/>
      </a:accent5>
      <a:accent6>
        <a:srgbClr val="EBFAFC"/>
      </a:accent6>
      <a:hlink>
        <a:srgbClr val="0563C1"/>
      </a:hlink>
      <a:folHlink>
        <a:srgbClr val="954F72"/>
      </a:folHlink>
    </a:clrScheme>
    <a:fontScheme name="PPT SoS">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oS Mörkblå 1">
      <a:srgbClr val="002B45"/>
    </a:custClr>
    <a:custClr name="SoS Mörkblå 2">
      <a:srgbClr val="00385C"/>
    </a:custClr>
    <a:custClr name="SoS Blå 1">
      <a:srgbClr val="005892"/>
    </a:custClr>
    <a:custClr name="SoS Blå 2">
      <a:srgbClr val="017CC1"/>
    </a:custClr>
    <a:custClr name="SoS Ljusblå 1">
      <a:srgbClr val="DBF0F6"/>
    </a:custClr>
    <a:custClr name="SoS Ljusblå 2">
      <a:srgbClr val="EBFAFC"/>
    </a:custClr>
    <a:custClr name="Vit">
      <a:srgbClr val="FFFFFF"/>
    </a:custClr>
    <a:custClr name="Vit">
      <a:srgbClr val="FFFFFF"/>
    </a:custClr>
    <a:custClr name="SoS Beige 1">
      <a:srgbClr val="F8F2E8"/>
    </a:custClr>
    <a:custClr name="Sos Beige 2">
      <a:srgbClr val="FCFAF5"/>
    </a:custClr>
    <a:custClr name="SoS Gul 1">
      <a:srgbClr val="B27B2A"/>
    </a:custClr>
    <a:custClr name="SoS Gul 2">
      <a:srgbClr val="ECB94F"/>
    </a:custClr>
    <a:custClr name="SoS Gul 3">
      <a:srgbClr val="F9E0A7"/>
    </a:custClr>
    <a:custClr name="SoS Lila 1">
      <a:srgbClr val="9A4392"/>
    </a:custClr>
    <a:custClr name="SoS Lila 2">
      <a:srgbClr val="BE67C0"/>
    </a:custClr>
    <a:custClr name="SoS Lila 3">
      <a:srgbClr val="ECCFE9"/>
    </a:custClr>
    <a:custClr name="Vit">
      <a:srgbClr val="FFFFFF"/>
    </a:custClr>
    <a:custClr name="Vit">
      <a:srgbClr val="FFFFFF"/>
    </a:custClr>
    <a:custClr name="Vit">
      <a:srgbClr val="FFFFFF"/>
    </a:custClr>
    <a:custClr name="Vit">
      <a:srgbClr val="FFFFFF"/>
    </a:custClr>
    <a:custClr name="SoS Grön 1">
      <a:srgbClr val="008276"/>
    </a:custClr>
    <a:custClr name="SoS Grön 2">
      <a:srgbClr val="00A380"/>
    </a:custClr>
    <a:custClr name="SoS Grön 3">
      <a:srgbClr val="79D3C2"/>
    </a:custClr>
    <a:custClr name="SoS Orange 1">
      <a:srgbClr val="C75136"/>
    </a:custClr>
    <a:custClr name="SoS Orange 2">
      <a:srgbClr val="EA805F"/>
    </a:custClr>
    <a:custClr name="SoS Orange 3">
      <a:srgbClr val="F7CAAD"/>
    </a:custClr>
  </a:custClrLst>
  <a:extLst>
    <a:ext uri="{05A4C25C-085E-4340-85A3-A5531E510DB2}">
      <thm15:themeFamily xmlns:thm15="http://schemas.microsoft.com/office/thememl/2012/main" name="Blank 1.potx" id="{9B8A4F3E-DB00-45FE-BF45-1D4BDD58FF77}" vid="{6F384768-62E9-4036-B39A-A842919E8EA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blank</Template>
  <TotalTime>1240</TotalTime>
  <Words>375</Words>
  <Application>Microsoft Office PowerPoint</Application>
  <PresentationFormat>Bredbild</PresentationFormat>
  <Paragraphs>43</Paragraphs>
  <Slides>6</Slides>
  <Notes>6</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6</vt:i4>
      </vt:variant>
    </vt:vector>
  </HeadingPairs>
  <TitlesOfParts>
    <vt:vector size="10" baseType="lpstr">
      <vt:lpstr>Aptos</vt:lpstr>
      <vt:lpstr>Arial</vt:lpstr>
      <vt:lpstr>Noto Sans</vt:lpstr>
      <vt:lpstr>SoS-tema</vt:lpstr>
      <vt:lpstr>Koll på soc  i skolan </vt:lpstr>
      <vt:lpstr>Vad är soc?</vt:lpstr>
      <vt:lpstr>När kan soc hjälpa?</vt:lpstr>
      <vt:lpstr>Hur kan soc hjälpa?</vt:lpstr>
      <vt:lpstr>Berättelser</vt:lpstr>
      <vt:lpstr>Vill du veta mer om Soc?</vt:lpstr>
    </vt:vector>
  </TitlesOfParts>
  <Company>Socialstyrelsen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Koll på soc i skolan</dc:title>
  <dc:subject>socialtjänsten</dc:subject>
  <dc:creator>Socialstyrelsen och Skolverket</dc:creator>
  <cp:keywords>socialtjänsten</cp:keywords>
  <cp:lastModifiedBy>Lindeborg, Susanne</cp:lastModifiedBy>
  <cp:revision>59</cp:revision>
  <dcterms:created xsi:type="dcterms:W3CDTF">2026-03-09T12:50:00Z</dcterms:created>
  <dcterms:modified xsi:type="dcterms:W3CDTF">2026-06-03T13:15:17Z</dcterms:modified>
</cp:coreProperties>
</file>