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9" r:id="rId2"/>
    <p:sldMasterId id="2147483754" r:id="rId3"/>
    <p:sldMasterId id="2147483780" r:id="rId4"/>
  </p:sldMasterIdLst>
  <p:notesMasterIdLst>
    <p:notesMasterId r:id="rId152"/>
  </p:notesMasterIdLst>
  <p:sldIdLst>
    <p:sldId id="256" r:id="rId5"/>
    <p:sldId id="281" r:id="rId6"/>
    <p:sldId id="297" r:id="rId7"/>
    <p:sldId id="265" r:id="rId8"/>
    <p:sldId id="272" r:id="rId9"/>
    <p:sldId id="275" r:id="rId10"/>
    <p:sldId id="301" r:id="rId11"/>
    <p:sldId id="286" r:id="rId12"/>
    <p:sldId id="264" r:id="rId13"/>
    <p:sldId id="300" r:id="rId14"/>
    <p:sldId id="274" r:id="rId15"/>
    <p:sldId id="299" r:id="rId16"/>
    <p:sldId id="289" r:id="rId17"/>
    <p:sldId id="290" r:id="rId18"/>
    <p:sldId id="291" r:id="rId19"/>
    <p:sldId id="298" r:id="rId20"/>
    <p:sldId id="296" r:id="rId21"/>
    <p:sldId id="294" r:id="rId22"/>
    <p:sldId id="283" r:id="rId23"/>
    <p:sldId id="420" r:id="rId24"/>
    <p:sldId id="421" r:id="rId25"/>
    <p:sldId id="422" r:id="rId26"/>
    <p:sldId id="268" r:id="rId27"/>
    <p:sldId id="269" r:id="rId28"/>
    <p:sldId id="287" r:id="rId29"/>
    <p:sldId id="271" r:id="rId30"/>
    <p:sldId id="288" r:id="rId31"/>
    <p:sldId id="423" r:id="rId32"/>
    <p:sldId id="522" r:id="rId33"/>
    <p:sldId id="343" r:id="rId34"/>
    <p:sldId id="418" r:id="rId35"/>
    <p:sldId id="417" r:id="rId36"/>
    <p:sldId id="279" r:id="rId37"/>
    <p:sldId id="280" r:id="rId38"/>
    <p:sldId id="424" r:id="rId39"/>
    <p:sldId id="425" r:id="rId40"/>
    <p:sldId id="333" r:id="rId41"/>
    <p:sldId id="284" r:id="rId42"/>
    <p:sldId id="260" r:id="rId43"/>
    <p:sldId id="285" r:id="rId44"/>
    <p:sldId id="415" r:id="rId45"/>
    <p:sldId id="426" r:id="rId46"/>
    <p:sldId id="427" r:id="rId47"/>
    <p:sldId id="263" r:id="rId48"/>
    <p:sldId id="428" r:id="rId49"/>
    <p:sldId id="340" r:id="rId50"/>
    <p:sldId id="341" r:id="rId51"/>
    <p:sldId id="325" r:id="rId52"/>
    <p:sldId id="429" r:id="rId53"/>
    <p:sldId id="430" r:id="rId54"/>
    <p:sldId id="347" r:id="rId55"/>
    <p:sldId id="414" r:id="rId56"/>
    <p:sldId id="431" r:id="rId57"/>
    <p:sldId id="432" r:id="rId58"/>
    <p:sldId id="513" r:id="rId59"/>
    <p:sldId id="435" r:id="rId60"/>
    <p:sldId id="261" r:id="rId61"/>
    <p:sldId id="436" r:id="rId62"/>
    <p:sldId id="437" r:id="rId63"/>
    <p:sldId id="351" r:id="rId64"/>
    <p:sldId id="514" r:id="rId65"/>
    <p:sldId id="348" r:id="rId66"/>
    <p:sldId id="515" r:id="rId67"/>
    <p:sldId id="308" r:id="rId68"/>
    <p:sldId id="516" r:id="rId69"/>
    <p:sldId id="517" r:id="rId70"/>
    <p:sldId id="312" r:id="rId71"/>
    <p:sldId id="350" r:id="rId72"/>
    <p:sldId id="349" r:id="rId73"/>
    <p:sldId id="439" r:id="rId74"/>
    <p:sldId id="440" r:id="rId75"/>
    <p:sldId id="441" r:id="rId76"/>
    <p:sldId id="442" r:id="rId77"/>
    <p:sldId id="266" r:id="rId78"/>
    <p:sldId id="267" r:id="rId79"/>
    <p:sldId id="270" r:id="rId80"/>
    <p:sldId id="443" r:id="rId81"/>
    <p:sldId id="444" r:id="rId82"/>
    <p:sldId id="445" r:id="rId83"/>
    <p:sldId id="446" r:id="rId84"/>
    <p:sldId id="273" r:id="rId85"/>
    <p:sldId id="448" r:id="rId86"/>
    <p:sldId id="259" r:id="rId87"/>
    <p:sldId id="449" r:id="rId88"/>
    <p:sldId id="450" r:id="rId89"/>
    <p:sldId id="262" r:id="rId90"/>
    <p:sldId id="451" r:id="rId91"/>
    <p:sldId id="452" r:id="rId92"/>
    <p:sldId id="453" r:id="rId93"/>
    <p:sldId id="454" r:id="rId94"/>
    <p:sldId id="455" r:id="rId95"/>
    <p:sldId id="456" r:id="rId96"/>
    <p:sldId id="457" r:id="rId97"/>
    <p:sldId id="458" r:id="rId98"/>
    <p:sldId id="459" r:id="rId99"/>
    <p:sldId id="460" r:id="rId100"/>
    <p:sldId id="461" r:id="rId101"/>
    <p:sldId id="277" r:id="rId102"/>
    <p:sldId id="278" r:id="rId103"/>
    <p:sldId id="462" r:id="rId104"/>
    <p:sldId id="463" r:id="rId105"/>
    <p:sldId id="464" r:id="rId106"/>
    <p:sldId id="466" r:id="rId107"/>
    <p:sldId id="467" r:id="rId108"/>
    <p:sldId id="468" r:id="rId109"/>
    <p:sldId id="469" r:id="rId110"/>
    <p:sldId id="470" r:id="rId111"/>
    <p:sldId id="471" r:id="rId112"/>
    <p:sldId id="472" r:id="rId113"/>
    <p:sldId id="473" r:id="rId114"/>
    <p:sldId id="474" r:id="rId115"/>
    <p:sldId id="525" r:id="rId116"/>
    <p:sldId id="476" r:id="rId117"/>
    <p:sldId id="477" r:id="rId118"/>
    <p:sldId id="478" r:id="rId119"/>
    <p:sldId id="479" r:id="rId120"/>
    <p:sldId id="480" r:id="rId121"/>
    <p:sldId id="482" r:id="rId122"/>
    <p:sldId id="483" r:id="rId123"/>
    <p:sldId id="484" r:id="rId124"/>
    <p:sldId id="485" r:id="rId125"/>
    <p:sldId id="486" r:id="rId126"/>
    <p:sldId id="282" r:id="rId127"/>
    <p:sldId id="487" r:id="rId128"/>
    <p:sldId id="488" r:id="rId129"/>
    <p:sldId id="489" r:id="rId130"/>
    <p:sldId id="490" r:id="rId131"/>
    <p:sldId id="491" r:id="rId132"/>
    <p:sldId id="492" r:id="rId133"/>
    <p:sldId id="493" r:id="rId134"/>
    <p:sldId id="495" r:id="rId135"/>
    <p:sldId id="496" r:id="rId136"/>
    <p:sldId id="497" r:id="rId137"/>
    <p:sldId id="523" r:id="rId138"/>
    <p:sldId id="524" r:id="rId139"/>
    <p:sldId id="518" r:id="rId140"/>
    <p:sldId id="519" r:id="rId141"/>
    <p:sldId id="520" r:id="rId142"/>
    <p:sldId id="521" r:id="rId143"/>
    <p:sldId id="504" r:id="rId144"/>
    <p:sldId id="505" r:id="rId145"/>
    <p:sldId id="506" r:id="rId146"/>
    <p:sldId id="507" r:id="rId147"/>
    <p:sldId id="508" r:id="rId148"/>
    <p:sldId id="509" r:id="rId149"/>
    <p:sldId id="510" r:id="rId150"/>
    <p:sldId id="257" r:id="rId151"/>
  </p:sldIdLst>
  <p:sldSz cx="12192000" cy="6858000"/>
  <p:notesSz cx="7099300" cy="102346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öte 1" id="{F3F79C0B-5B84-4897-8C34-F4324C5A44DC}">
          <p14:sldIdLst>
            <p14:sldId id="256"/>
            <p14:sldId id="281"/>
            <p14:sldId id="297"/>
            <p14:sldId id="265"/>
            <p14:sldId id="272"/>
            <p14:sldId id="275"/>
            <p14:sldId id="301"/>
            <p14:sldId id="286"/>
            <p14:sldId id="264"/>
            <p14:sldId id="300"/>
            <p14:sldId id="274"/>
            <p14:sldId id="299"/>
            <p14:sldId id="289"/>
            <p14:sldId id="290"/>
            <p14:sldId id="291"/>
            <p14:sldId id="298"/>
            <p14:sldId id="296"/>
            <p14:sldId id="294"/>
            <p14:sldId id="283"/>
          </p14:sldIdLst>
        </p14:section>
        <p14:section name="Möte 2" id="{58F74ED3-EC1C-4D62-982C-188B345239E7}">
          <p14:sldIdLst>
            <p14:sldId id="420"/>
            <p14:sldId id="421"/>
            <p14:sldId id="422"/>
            <p14:sldId id="268"/>
            <p14:sldId id="269"/>
            <p14:sldId id="287"/>
            <p14:sldId id="271"/>
            <p14:sldId id="288"/>
            <p14:sldId id="423"/>
            <p14:sldId id="522"/>
            <p14:sldId id="343"/>
            <p14:sldId id="418"/>
            <p14:sldId id="417"/>
            <p14:sldId id="279"/>
            <p14:sldId id="280"/>
            <p14:sldId id="424"/>
            <p14:sldId id="425"/>
            <p14:sldId id="333"/>
            <p14:sldId id="284"/>
            <p14:sldId id="260"/>
            <p14:sldId id="285"/>
            <p14:sldId id="415"/>
            <p14:sldId id="426"/>
          </p14:sldIdLst>
        </p14:section>
        <p14:section name="Möte 3" id="{899E726F-D42A-494A-B195-1DCE6884C8F6}">
          <p14:sldIdLst>
            <p14:sldId id="427"/>
            <p14:sldId id="263"/>
            <p14:sldId id="428"/>
            <p14:sldId id="340"/>
            <p14:sldId id="341"/>
            <p14:sldId id="325"/>
            <p14:sldId id="429"/>
            <p14:sldId id="430"/>
            <p14:sldId id="347"/>
            <p14:sldId id="414"/>
            <p14:sldId id="431"/>
            <p14:sldId id="432"/>
          </p14:sldIdLst>
        </p14:section>
        <p14:section name="Möte 4" id="{1AB26F16-EDF7-4816-992B-87A786839BEC}">
          <p14:sldIdLst>
            <p14:sldId id="513"/>
            <p14:sldId id="435"/>
            <p14:sldId id="261"/>
            <p14:sldId id="436"/>
            <p14:sldId id="437"/>
            <p14:sldId id="351"/>
            <p14:sldId id="514"/>
            <p14:sldId id="348"/>
            <p14:sldId id="515"/>
            <p14:sldId id="308"/>
            <p14:sldId id="516"/>
            <p14:sldId id="517"/>
            <p14:sldId id="312"/>
            <p14:sldId id="350"/>
            <p14:sldId id="349"/>
          </p14:sldIdLst>
        </p14:section>
        <p14:section name="Möte 5" id="{9124A616-0A9A-4B0E-B64E-7A2EB6ED1B58}">
          <p14:sldIdLst>
            <p14:sldId id="439"/>
            <p14:sldId id="440"/>
            <p14:sldId id="441"/>
            <p14:sldId id="442"/>
            <p14:sldId id="266"/>
            <p14:sldId id="267"/>
            <p14:sldId id="270"/>
            <p14:sldId id="443"/>
            <p14:sldId id="444"/>
            <p14:sldId id="445"/>
            <p14:sldId id="446"/>
            <p14:sldId id="273"/>
          </p14:sldIdLst>
        </p14:section>
        <p14:section name="Möte 6" id="{D9EED3A1-4882-42C1-83D5-8CB6D7CF9C07}">
          <p14:sldIdLst>
            <p14:sldId id="448"/>
            <p14:sldId id="259"/>
            <p14:sldId id="449"/>
            <p14:sldId id="450"/>
            <p14:sldId id="262"/>
            <p14:sldId id="451"/>
            <p14:sldId id="452"/>
            <p14:sldId id="453"/>
            <p14:sldId id="454"/>
            <p14:sldId id="455"/>
            <p14:sldId id="456"/>
            <p14:sldId id="457"/>
            <p14:sldId id="458"/>
            <p14:sldId id="459"/>
            <p14:sldId id="460"/>
            <p14:sldId id="461"/>
            <p14:sldId id="277"/>
            <p14:sldId id="278"/>
            <p14:sldId id="462"/>
            <p14:sldId id="463"/>
            <p14:sldId id="464"/>
          </p14:sldIdLst>
        </p14:section>
        <p14:section name="Möte 7" id="{3DFD03DA-6D11-416C-B2C3-07F2D4BD5151}">
          <p14:sldIdLst>
            <p14:sldId id="466"/>
            <p14:sldId id="467"/>
            <p14:sldId id="468"/>
            <p14:sldId id="469"/>
            <p14:sldId id="470"/>
            <p14:sldId id="471"/>
            <p14:sldId id="472"/>
            <p14:sldId id="473"/>
            <p14:sldId id="474"/>
            <p14:sldId id="525"/>
            <p14:sldId id="476"/>
            <p14:sldId id="477"/>
            <p14:sldId id="478"/>
            <p14:sldId id="479"/>
            <p14:sldId id="480"/>
          </p14:sldIdLst>
        </p14:section>
        <p14:section name="Möte 8" id="{25166579-1E91-4019-A0DB-76E93487339B}">
          <p14:sldIdLst>
            <p14:sldId id="482"/>
            <p14:sldId id="483"/>
            <p14:sldId id="484"/>
            <p14:sldId id="485"/>
            <p14:sldId id="486"/>
            <p14:sldId id="282"/>
            <p14:sldId id="487"/>
            <p14:sldId id="488"/>
            <p14:sldId id="489"/>
            <p14:sldId id="490"/>
            <p14:sldId id="491"/>
            <p14:sldId id="492"/>
            <p14:sldId id="493"/>
          </p14:sldIdLst>
        </p14:section>
        <p14:section name="Möte 9" id="{BBD27917-788E-414B-BB42-41CC599B3990}">
          <p14:sldIdLst>
            <p14:sldId id="495"/>
            <p14:sldId id="496"/>
            <p14:sldId id="497"/>
            <p14:sldId id="523"/>
            <p14:sldId id="524"/>
            <p14:sldId id="518"/>
            <p14:sldId id="519"/>
            <p14:sldId id="520"/>
            <p14:sldId id="521"/>
            <p14:sldId id="504"/>
            <p14:sldId id="505"/>
            <p14:sldId id="506"/>
            <p14:sldId id="507"/>
            <p14:sldId id="508"/>
            <p14:sldId id="509"/>
            <p14:sldId id="510"/>
            <p14:sldId id="25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lfdan, Sanna" initials="HS" lastIdx="11" clrIdx="0">
    <p:extLst>
      <p:ext uri="{19B8F6BF-5375-455C-9EA6-DF929625EA0E}">
        <p15:presenceInfo xmlns:p15="http://schemas.microsoft.com/office/powerpoint/2012/main" userId="S-1-5-21-2075942658-1792417684-393963531-378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62"/>
    <a:srgbClr val="F7F1E7"/>
    <a:srgbClr val="003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1694" autoAdjust="0"/>
  </p:normalViewPr>
  <p:slideViewPr>
    <p:cSldViewPr snapToGrid="0">
      <p:cViewPr>
        <p:scale>
          <a:sx n="120" d="100"/>
          <a:sy n="120" d="100"/>
        </p:scale>
        <p:origin x="372" y="360"/>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9" d="100"/>
          <a:sy n="99" d="100"/>
        </p:scale>
        <p:origin x="3570" y="8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commentAuthors" Target="commentAuthor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presProps" Target="pres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59024266595202857"/>
          <c:y val="0.20424428117635102"/>
          <c:w val="0.38211685899388237"/>
          <c:h val="0.5975716277950993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711028455402545"/>
          <c:y val="8.6197809761943273E-2"/>
          <c:w val="0.54471466503013888"/>
          <c:h val="0.81707199754520843"/>
        </c:manualLayout>
      </c:layout>
      <c:pieChart>
        <c:varyColors val="1"/>
        <c:ser>
          <c:idx val="0"/>
          <c:order val="0"/>
          <c:tx>
            <c:strRef>
              <c:f>Blad1!$B$1</c:f>
              <c:strCache>
                <c:ptCount val="1"/>
                <c:pt idx="0">
                  <c:v>Kolumn1</c:v>
                </c:pt>
              </c:strCache>
            </c:strRef>
          </c:tx>
          <c:spPr>
            <a:ln>
              <a:noFill/>
            </a:ln>
          </c:spPr>
          <c:dPt>
            <c:idx val="0"/>
            <c:bubble3D val="0"/>
            <c:spPr>
              <a:solidFill>
                <a:srgbClr val="B27B2A"/>
              </a:solidFill>
              <a:ln w="19050">
                <a:noFill/>
              </a:ln>
              <a:effectLst/>
            </c:spPr>
            <c:extLst>
              <c:ext xmlns:c16="http://schemas.microsoft.com/office/drawing/2014/chart" uri="{C3380CC4-5D6E-409C-BE32-E72D297353CC}">
                <c16:uniqueId val="{00000001-AF95-4F71-85D6-695E1074DED9}"/>
              </c:ext>
            </c:extLst>
          </c:dPt>
          <c:dPt>
            <c:idx val="1"/>
            <c:bubble3D val="0"/>
            <c:spPr>
              <a:solidFill>
                <a:srgbClr val="002B45"/>
              </a:solidFill>
              <a:ln w="19050">
                <a:noFill/>
              </a:ln>
              <a:effectLst/>
            </c:spPr>
            <c:extLst>
              <c:ext xmlns:c16="http://schemas.microsoft.com/office/drawing/2014/chart" uri="{C3380CC4-5D6E-409C-BE32-E72D297353CC}">
                <c16:uniqueId val="{00000003-AF95-4F71-85D6-695E1074DED9}"/>
              </c:ext>
            </c:extLst>
          </c:dPt>
          <c:dPt>
            <c:idx val="2"/>
            <c:bubble3D val="0"/>
            <c:spPr>
              <a:solidFill>
                <a:srgbClr val="017CC0"/>
              </a:solidFill>
              <a:ln w="19050">
                <a:noFill/>
              </a:ln>
              <a:effectLst/>
            </c:spPr>
            <c:extLst>
              <c:ext xmlns:c16="http://schemas.microsoft.com/office/drawing/2014/chart" uri="{C3380CC4-5D6E-409C-BE32-E72D297353CC}">
                <c16:uniqueId val="{00000005-AF95-4F71-85D6-695E1074DED9}"/>
              </c:ext>
            </c:extLst>
          </c:dPt>
          <c:dPt>
            <c:idx val="3"/>
            <c:bubble3D val="0"/>
            <c:spPr>
              <a:solidFill>
                <a:srgbClr val="DBEEF5"/>
              </a:solidFill>
              <a:ln w="19050">
                <a:noFill/>
              </a:ln>
              <a:effectLst/>
            </c:spPr>
            <c:extLst>
              <c:ext xmlns:c16="http://schemas.microsoft.com/office/drawing/2014/chart" uri="{C3380CC4-5D6E-409C-BE32-E72D297353CC}">
                <c16:uniqueId val="{00000007-AF95-4F71-85D6-695E1074DED9}"/>
              </c:ext>
            </c:extLst>
          </c:dPt>
          <c:dPt>
            <c:idx val="4"/>
            <c:bubble3D val="0"/>
            <c:spPr>
              <a:solidFill>
                <a:srgbClr val="F7F1E7"/>
              </a:solidFill>
              <a:ln w="19050">
                <a:noFill/>
              </a:ln>
              <a:effectLst/>
            </c:spPr>
            <c:extLst>
              <c:ext xmlns:c16="http://schemas.microsoft.com/office/drawing/2014/chart" uri="{C3380CC4-5D6E-409C-BE32-E72D297353CC}">
                <c16:uniqueId val="{00000009-AF95-4F71-85D6-695E1074DED9}"/>
              </c:ext>
            </c:extLst>
          </c:dPt>
          <c:dLbls>
            <c:dLbl>
              <c:idx val="0"/>
              <c:spPr>
                <a:noFill/>
                <a:ln>
                  <a:noFill/>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sv-S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AF95-4F71-85D6-695E1074DED9}"/>
                </c:ext>
              </c:extLst>
            </c:dLbl>
            <c:dLbl>
              <c:idx val="1"/>
              <c:layout>
                <c:manualLayout>
                  <c:x val="-8.7769857757542327E-3"/>
                  <c:y val="-5.2661914654526364E-3"/>
                </c:manualLayout>
              </c:layout>
              <c:spPr>
                <a:noFill/>
                <a:ln>
                  <a:noFill/>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sv-S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AF95-4F71-85D6-695E1074DED9}"/>
                </c:ext>
              </c:extLst>
            </c:dLbl>
            <c:dLbl>
              <c:idx val="2"/>
              <c:spPr>
                <a:noFill/>
                <a:ln>
                  <a:noFill/>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sv-S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AF95-4F71-85D6-695E1074DED9}"/>
                </c:ext>
              </c:extLst>
            </c:dLbl>
            <c:dLbl>
              <c:idx val="3"/>
              <c:spPr>
                <a:noFill/>
                <a:ln>
                  <a:noFill/>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sv-S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AF95-4F71-85D6-695E1074DED9}"/>
                </c:ext>
              </c:extLst>
            </c:dLbl>
            <c:dLbl>
              <c:idx val="4"/>
              <c:spPr>
                <a:noFill/>
                <a:ln>
                  <a:noFill/>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sv-S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AF95-4F71-85D6-695E1074DED9}"/>
                </c:ext>
              </c:extLst>
            </c:dLbl>
            <c:spPr>
              <a:noFill/>
              <a:ln>
                <a:solidFill>
                  <a:srgbClr val="000000"/>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sv-S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Blad1!$A$2:$A$6</c:f>
              <c:strCache>
                <c:ptCount val="5"/>
                <c:pt idx="0">
                  <c:v>Familjehem</c:v>
                </c:pt>
                <c:pt idx="1">
                  <c:v>HVB</c:v>
                </c:pt>
                <c:pt idx="2">
                  <c:v>Stödboende</c:v>
                </c:pt>
                <c:pt idx="3">
                  <c:v>Särskilt ungdomshem</c:v>
                </c:pt>
                <c:pt idx="4">
                  <c:v>Övriga</c:v>
                </c:pt>
              </c:strCache>
            </c:strRef>
          </c:cat>
          <c:val>
            <c:numRef>
              <c:f>Blad1!$B$2:$B$6</c:f>
              <c:numCache>
                <c:formatCode>General</c:formatCode>
                <c:ptCount val="5"/>
                <c:pt idx="0">
                  <c:v>18683</c:v>
                </c:pt>
                <c:pt idx="1">
                  <c:v>5993</c:v>
                </c:pt>
                <c:pt idx="2">
                  <c:v>2308</c:v>
                </c:pt>
                <c:pt idx="3">
                  <c:v>1092</c:v>
                </c:pt>
                <c:pt idx="4">
                  <c:v>2167</c:v>
                </c:pt>
              </c:numCache>
            </c:numRef>
          </c:val>
          <c:extLst>
            <c:ext xmlns:c16="http://schemas.microsoft.com/office/drawing/2014/chart" uri="{C3380CC4-5D6E-409C-BE32-E72D297353CC}">
              <c16:uniqueId val="{0000000A-AF95-4F71-85D6-695E1074DED9}"/>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505A79-46FB-4718-B856-2E623568FB44}" type="doc">
      <dgm:prSet loTypeId="urn:microsoft.com/office/officeart/2009/3/layout/StepUpProcess" loCatId="process" qsTypeId="urn:microsoft.com/office/officeart/2005/8/quickstyle/simple1" qsCatId="simple" csTypeId="urn:microsoft.com/office/officeart/2005/8/colors/colorful3" csCatId="colorful" phldr="1"/>
      <dgm:spPr/>
      <dgm:t>
        <a:bodyPr/>
        <a:lstStyle/>
        <a:p>
          <a:endParaRPr lang="sv-SE"/>
        </a:p>
      </dgm:t>
    </dgm:pt>
    <dgm:pt modelId="{779E0E53-454F-43C7-9D39-E93315CED6E6}">
      <dgm:prSet phldrT="[Text]"/>
      <dgm:spPr/>
      <dgm:t>
        <a:bodyPr/>
        <a:lstStyle/>
        <a:p>
          <a:r>
            <a:rPr lang="sv-SE" dirty="0"/>
            <a:t>Barn blir lyssnade till</a:t>
          </a:r>
        </a:p>
      </dgm:t>
    </dgm:pt>
    <dgm:pt modelId="{30B70E8A-AD89-4D4E-80F4-85ACE5526DBF}" type="parTrans" cxnId="{05EB687F-7155-4E94-B765-6DBDFF9F6602}">
      <dgm:prSet/>
      <dgm:spPr/>
      <dgm:t>
        <a:bodyPr/>
        <a:lstStyle/>
        <a:p>
          <a:endParaRPr lang="sv-SE"/>
        </a:p>
      </dgm:t>
    </dgm:pt>
    <dgm:pt modelId="{7735F339-886D-49EE-A59E-A4228ABC632A}" type="sibTrans" cxnId="{05EB687F-7155-4E94-B765-6DBDFF9F6602}">
      <dgm:prSet/>
      <dgm:spPr/>
      <dgm:t>
        <a:bodyPr/>
        <a:lstStyle/>
        <a:p>
          <a:endParaRPr lang="sv-SE"/>
        </a:p>
      </dgm:t>
    </dgm:pt>
    <dgm:pt modelId="{0B3CED57-5129-4AEA-ADF1-C94708F5DB2E}">
      <dgm:prSet phldrT="[Text]"/>
      <dgm:spPr/>
      <dgm:t>
        <a:bodyPr/>
        <a:lstStyle/>
        <a:p>
          <a:r>
            <a:rPr lang="sv-SE" dirty="0"/>
            <a:t>Barn får stöd att uttrycka åsikter och synpunkter</a:t>
          </a:r>
        </a:p>
      </dgm:t>
    </dgm:pt>
    <dgm:pt modelId="{3237442F-E269-4424-B5F3-E8C4E6005A1B}" type="parTrans" cxnId="{4AB77F13-43EB-465C-91A6-852384C42D5E}">
      <dgm:prSet/>
      <dgm:spPr/>
      <dgm:t>
        <a:bodyPr/>
        <a:lstStyle/>
        <a:p>
          <a:endParaRPr lang="sv-SE"/>
        </a:p>
      </dgm:t>
    </dgm:pt>
    <dgm:pt modelId="{906DC33C-96F2-4249-B115-6B74031CCBDC}" type="sibTrans" cxnId="{4AB77F13-43EB-465C-91A6-852384C42D5E}">
      <dgm:prSet/>
      <dgm:spPr/>
      <dgm:t>
        <a:bodyPr/>
        <a:lstStyle/>
        <a:p>
          <a:endParaRPr lang="sv-SE"/>
        </a:p>
      </dgm:t>
    </dgm:pt>
    <dgm:pt modelId="{BE2AAF3F-03B0-418D-9980-60C58AFCB612}">
      <dgm:prSet phldrT="[Text]"/>
      <dgm:spPr/>
      <dgm:t>
        <a:bodyPr/>
        <a:lstStyle/>
        <a:p>
          <a:r>
            <a:rPr lang="sv-SE" dirty="0"/>
            <a:t>Barn delar makt och ansvar över beslutsfattandet</a:t>
          </a:r>
        </a:p>
      </dgm:t>
    </dgm:pt>
    <dgm:pt modelId="{62F55964-A1B5-4BA7-884A-3A33AE8B7B72}" type="parTrans" cxnId="{244ACD94-0E38-4EEF-9855-30FDE84109FC}">
      <dgm:prSet/>
      <dgm:spPr/>
      <dgm:t>
        <a:bodyPr/>
        <a:lstStyle/>
        <a:p>
          <a:endParaRPr lang="sv-SE"/>
        </a:p>
      </dgm:t>
    </dgm:pt>
    <dgm:pt modelId="{1DC6820B-8375-4F4E-BA45-12ECF3430EA5}" type="sibTrans" cxnId="{244ACD94-0E38-4EEF-9855-30FDE84109FC}">
      <dgm:prSet/>
      <dgm:spPr/>
      <dgm:t>
        <a:bodyPr/>
        <a:lstStyle/>
        <a:p>
          <a:endParaRPr lang="sv-SE"/>
        </a:p>
      </dgm:t>
    </dgm:pt>
    <dgm:pt modelId="{A5F68A0B-8159-4030-A69B-CFA88C850986}">
      <dgm:prSet/>
      <dgm:spPr/>
      <dgm:t>
        <a:bodyPr/>
        <a:lstStyle/>
        <a:p>
          <a:endParaRPr lang="sv-SE"/>
        </a:p>
      </dgm:t>
    </dgm:pt>
    <dgm:pt modelId="{6EDC25D0-626F-4D1F-8DCE-80E5B3E19487}" type="parTrans" cxnId="{EA296762-1E97-4E21-9111-1530F334C5E0}">
      <dgm:prSet/>
      <dgm:spPr/>
      <dgm:t>
        <a:bodyPr/>
        <a:lstStyle/>
        <a:p>
          <a:endParaRPr lang="sv-SE"/>
        </a:p>
      </dgm:t>
    </dgm:pt>
    <dgm:pt modelId="{D1FD470A-A9C3-4CBE-AB62-7696205A9AA5}" type="sibTrans" cxnId="{EA296762-1E97-4E21-9111-1530F334C5E0}">
      <dgm:prSet/>
      <dgm:spPr/>
      <dgm:t>
        <a:bodyPr/>
        <a:lstStyle/>
        <a:p>
          <a:endParaRPr lang="sv-SE"/>
        </a:p>
      </dgm:t>
    </dgm:pt>
    <dgm:pt modelId="{CD1CEEBB-0E11-45D5-B6A6-3C7D35CEF283}">
      <dgm:prSet/>
      <dgm:spPr/>
      <dgm:t>
        <a:bodyPr/>
        <a:lstStyle/>
        <a:p>
          <a:endParaRPr lang="sv-SE"/>
        </a:p>
      </dgm:t>
    </dgm:pt>
    <dgm:pt modelId="{8CBCC183-D4FF-465E-A620-92693673DBB7}" type="parTrans" cxnId="{845DDC49-9C0B-48BE-BD65-3AE5C5BF211F}">
      <dgm:prSet/>
      <dgm:spPr/>
      <dgm:t>
        <a:bodyPr/>
        <a:lstStyle/>
        <a:p>
          <a:endParaRPr lang="sv-SE"/>
        </a:p>
      </dgm:t>
    </dgm:pt>
    <dgm:pt modelId="{2CF2644E-ADBF-48C6-B54B-25450B6FA354}" type="sibTrans" cxnId="{845DDC49-9C0B-48BE-BD65-3AE5C5BF211F}">
      <dgm:prSet/>
      <dgm:spPr/>
      <dgm:t>
        <a:bodyPr/>
        <a:lstStyle/>
        <a:p>
          <a:endParaRPr lang="sv-SE"/>
        </a:p>
      </dgm:t>
    </dgm:pt>
    <dgm:pt modelId="{09064689-7884-48DA-AED6-74553626F2A8}" type="pres">
      <dgm:prSet presAssocID="{C2505A79-46FB-4718-B856-2E623568FB44}" presName="rootnode" presStyleCnt="0">
        <dgm:presLayoutVars>
          <dgm:chMax/>
          <dgm:chPref/>
          <dgm:dir/>
          <dgm:animLvl val="lvl"/>
        </dgm:presLayoutVars>
      </dgm:prSet>
      <dgm:spPr/>
    </dgm:pt>
    <dgm:pt modelId="{3211C331-088B-4044-975B-5B8FE4D9FD20}" type="pres">
      <dgm:prSet presAssocID="{779E0E53-454F-43C7-9D39-E93315CED6E6}" presName="composite" presStyleCnt="0"/>
      <dgm:spPr/>
    </dgm:pt>
    <dgm:pt modelId="{FE51DCFB-67D5-42ED-86BF-0DFE86C772E2}" type="pres">
      <dgm:prSet presAssocID="{779E0E53-454F-43C7-9D39-E93315CED6E6}" presName="LShape" presStyleLbl="alignNode1" presStyleIdx="0" presStyleCnt="9"/>
      <dgm:spPr>
        <a:solidFill>
          <a:srgbClr val="00385C"/>
        </a:solidFill>
      </dgm:spPr>
    </dgm:pt>
    <dgm:pt modelId="{F6D0E3B7-F013-4497-BFC3-F4AB4F84B07F}" type="pres">
      <dgm:prSet presAssocID="{779E0E53-454F-43C7-9D39-E93315CED6E6}" presName="ParentText" presStyleLbl="revTx" presStyleIdx="0" presStyleCnt="5">
        <dgm:presLayoutVars>
          <dgm:chMax val="0"/>
          <dgm:chPref val="0"/>
          <dgm:bulletEnabled val="1"/>
        </dgm:presLayoutVars>
      </dgm:prSet>
      <dgm:spPr/>
    </dgm:pt>
    <dgm:pt modelId="{E5A87903-F17A-4FB9-9E24-FBBA4AC82178}" type="pres">
      <dgm:prSet presAssocID="{779E0E53-454F-43C7-9D39-E93315CED6E6}" presName="Triangle" presStyleLbl="alignNode1" presStyleIdx="1" presStyleCnt="9"/>
      <dgm:spPr>
        <a:solidFill>
          <a:srgbClr val="00385C"/>
        </a:solidFill>
      </dgm:spPr>
    </dgm:pt>
    <dgm:pt modelId="{00B9F5FC-F5C7-4329-8515-B57B87FDC23F}" type="pres">
      <dgm:prSet presAssocID="{7735F339-886D-49EE-A59E-A4228ABC632A}" presName="sibTrans" presStyleCnt="0"/>
      <dgm:spPr/>
    </dgm:pt>
    <dgm:pt modelId="{CCB756F0-CADD-49B4-961D-2A0896E8D58B}" type="pres">
      <dgm:prSet presAssocID="{7735F339-886D-49EE-A59E-A4228ABC632A}" presName="space" presStyleCnt="0"/>
      <dgm:spPr/>
    </dgm:pt>
    <dgm:pt modelId="{D72CB87A-E829-4095-891F-856A20220584}" type="pres">
      <dgm:prSet presAssocID="{0B3CED57-5129-4AEA-ADF1-C94708F5DB2E}" presName="composite" presStyleCnt="0"/>
      <dgm:spPr/>
    </dgm:pt>
    <dgm:pt modelId="{851D3112-C69E-42F9-9C24-883E230D3AEB}" type="pres">
      <dgm:prSet presAssocID="{0B3CED57-5129-4AEA-ADF1-C94708F5DB2E}" presName="LShape" presStyleLbl="alignNode1" presStyleIdx="2" presStyleCnt="9" custLinFactNeighborY="0"/>
      <dgm:spPr>
        <a:solidFill>
          <a:srgbClr val="00385C"/>
        </a:solidFill>
      </dgm:spPr>
    </dgm:pt>
    <dgm:pt modelId="{D905F6C3-C9D4-4C95-BA75-43521042018E}" type="pres">
      <dgm:prSet presAssocID="{0B3CED57-5129-4AEA-ADF1-C94708F5DB2E}" presName="ParentText" presStyleLbl="revTx" presStyleIdx="1" presStyleCnt="5">
        <dgm:presLayoutVars>
          <dgm:chMax val="0"/>
          <dgm:chPref val="0"/>
          <dgm:bulletEnabled val="1"/>
        </dgm:presLayoutVars>
      </dgm:prSet>
      <dgm:spPr/>
    </dgm:pt>
    <dgm:pt modelId="{F0E4D20F-AC2B-4B0C-9B6F-FACA4928F676}" type="pres">
      <dgm:prSet presAssocID="{0B3CED57-5129-4AEA-ADF1-C94708F5DB2E}" presName="Triangle" presStyleLbl="alignNode1" presStyleIdx="3" presStyleCnt="9"/>
      <dgm:spPr>
        <a:solidFill>
          <a:srgbClr val="00385C"/>
        </a:solidFill>
      </dgm:spPr>
    </dgm:pt>
    <dgm:pt modelId="{B1E03681-1296-442F-859F-CA8BEFFCFF64}" type="pres">
      <dgm:prSet presAssocID="{906DC33C-96F2-4249-B115-6B74031CCBDC}" presName="sibTrans" presStyleCnt="0"/>
      <dgm:spPr/>
    </dgm:pt>
    <dgm:pt modelId="{510C08A5-7410-4E46-B8B7-AB4A2D4DDB91}" type="pres">
      <dgm:prSet presAssocID="{906DC33C-96F2-4249-B115-6B74031CCBDC}" presName="space" presStyleCnt="0"/>
      <dgm:spPr/>
    </dgm:pt>
    <dgm:pt modelId="{F5B62294-8954-4422-B758-C6B2479C663F}" type="pres">
      <dgm:prSet presAssocID="{CD1CEEBB-0E11-45D5-B6A6-3C7D35CEF283}" presName="composite" presStyleCnt="0"/>
      <dgm:spPr/>
    </dgm:pt>
    <dgm:pt modelId="{405CABE0-2B0E-4B1E-9CC7-8698445FE975}" type="pres">
      <dgm:prSet presAssocID="{CD1CEEBB-0E11-45D5-B6A6-3C7D35CEF283}" presName="LShape" presStyleLbl="alignNode1" presStyleIdx="4" presStyleCnt="9"/>
      <dgm:spPr>
        <a:solidFill>
          <a:srgbClr val="00385C"/>
        </a:solidFill>
      </dgm:spPr>
    </dgm:pt>
    <dgm:pt modelId="{05B3FF70-8856-41D2-A91A-F346CD217F1F}" type="pres">
      <dgm:prSet presAssocID="{CD1CEEBB-0E11-45D5-B6A6-3C7D35CEF283}" presName="ParentText" presStyleLbl="revTx" presStyleIdx="2" presStyleCnt="5">
        <dgm:presLayoutVars>
          <dgm:chMax val="0"/>
          <dgm:chPref val="0"/>
          <dgm:bulletEnabled val="1"/>
        </dgm:presLayoutVars>
      </dgm:prSet>
      <dgm:spPr/>
    </dgm:pt>
    <dgm:pt modelId="{3DF2D11C-2050-4565-9105-BD013B9E49E3}" type="pres">
      <dgm:prSet presAssocID="{CD1CEEBB-0E11-45D5-B6A6-3C7D35CEF283}" presName="Triangle" presStyleLbl="alignNode1" presStyleIdx="5" presStyleCnt="9"/>
      <dgm:spPr>
        <a:solidFill>
          <a:srgbClr val="00385C"/>
        </a:solidFill>
      </dgm:spPr>
    </dgm:pt>
    <dgm:pt modelId="{F035BB75-73FA-42CE-929B-59C8CFF13CF7}" type="pres">
      <dgm:prSet presAssocID="{2CF2644E-ADBF-48C6-B54B-25450B6FA354}" presName="sibTrans" presStyleCnt="0"/>
      <dgm:spPr/>
    </dgm:pt>
    <dgm:pt modelId="{CA2A8376-DEEA-492A-8F72-BBBE4AF513F1}" type="pres">
      <dgm:prSet presAssocID="{2CF2644E-ADBF-48C6-B54B-25450B6FA354}" presName="space" presStyleCnt="0"/>
      <dgm:spPr/>
    </dgm:pt>
    <dgm:pt modelId="{CDD560F3-86DE-4D43-8C64-5769918E7465}" type="pres">
      <dgm:prSet presAssocID="{A5F68A0B-8159-4030-A69B-CFA88C850986}" presName="composite" presStyleCnt="0"/>
      <dgm:spPr/>
    </dgm:pt>
    <dgm:pt modelId="{D5B7BB92-4F8A-4E49-84ED-255E8E1A2AA1}" type="pres">
      <dgm:prSet presAssocID="{A5F68A0B-8159-4030-A69B-CFA88C850986}" presName="LShape" presStyleLbl="alignNode1" presStyleIdx="6" presStyleCnt="9"/>
      <dgm:spPr>
        <a:solidFill>
          <a:srgbClr val="00385C"/>
        </a:solidFill>
      </dgm:spPr>
    </dgm:pt>
    <dgm:pt modelId="{ECC9EB30-A17A-4EE4-A26B-B373AC8ABE1F}" type="pres">
      <dgm:prSet presAssocID="{A5F68A0B-8159-4030-A69B-CFA88C850986}" presName="ParentText" presStyleLbl="revTx" presStyleIdx="3" presStyleCnt="5">
        <dgm:presLayoutVars>
          <dgm:chMax val="0"/>
          <dgm:chPref val="0"/>
          <dgm:bulletEnabled val="1"/>
        </dgm:presLayoutVars>
      </dgm:prSet>
      <dgm:spPr/>
    </dgm:pt>
    <dgm:pt modelId="{B40E23E9-BD88-4C64-BD00-EB81A56E07CD}" type="pres">
      <dgm:prSet presAssocID="{A5F68A0B-8159-4030-A69B-CFA88C850986}" presName="Triangle" presStyleLbl="alignNode1" presStyleIdx="7" presStyleCnt="9"/>
      <dgm:spPr>
        <a:solidFill>
          <a:srgbClr val="00385C"/>
        </a:solidFill>
      </dgm:spPr>
    </dgm:pt>
    <dgm:pt modelId="{74FCB1A8-317C-438B-9966-AE4E1067A15A}" type="pres">
      <dgm:prSet presAssocID="{D1FD470A-A9C3-4CBE-AB62-7696205A9AA5}" presName="sibTrans" presStyleCnt="0"/>
      <dgm:spPr/>
    </dgm:pt>
    <dgm:pt modelId="{2B0FE786-CC7A-4DD9-AE25-4E933FB8489F}" type="pres">
      <dgm:prSet presAssocID="{D1FD470A-A9C3-4CBE-AB62-7696205A9AA5}" presName="space" presStyleCnt="0"/>
      <dgm:spPr/>
    </dgm:pt>
    <dgm:pt modelId="{6FE5C17D-1BF5-490F-9C78-49FF38611017}" type="pres">
      <dgm:prSet presAssocID="{BE2AAF3F-03B0-418D-9980-60C58AFCB612}" presName="composite" presStyleCnt="0"/>
      <dgm:spPr/>
    </dgm:pt>
    <dgm:pt modelId="{29E79DCC-B333-460A-9385-DF02C28C060A}" type="pres">
      <dgm:prSet presAssocID="{BE2AAF3F-03B0-418D-9980-60C58AFCB612}" presName="LShape" presStyleLbl="alignNode1" presStyleIdx="8" presStyleCnt="9"/>
      <dgm:spPr>
        <a:solidFill>
          <a:srgbClr val="00385C"/>
        </a:solidFill>
      </dgm:spPr>
    </dgm:pt>
    <dgm:pt modelId="{5D84A647-93AC-4302-9713-AD972CE7E49A}" type="pres">
      <dgm:prSet presAssocID="{BE2AAF3F-03B0-418D-9980-60C58AFCB612}" presName="ParentText" presStyleLbl="revTx" presStyleIdx="4" presStyleCnt="5">
        <dgm:presLayoutVars>
          <dgm:chMax val="0"/>
          <dgm:chPref val="0"/>
          <dgm:bulletEnabled val="1"/>
        </dgm:presLayoutVars>
      </dgm:prSet>
      <dgm:spPr/>
    </dgm:pt>
  </dgm:ptLst>
  <dgm:cxnLst>
    <dgm:cxn modelId="{4F633E0C-B037-4D93-A91B-522F01E6F4AD}" type="presOf" srcId="{779E0E53-454F-43C7-9D39-E93315CED6E6}" destId="{F6D0E3B7-F013-4497-BFC3-F4AB4F84B07F}" srcOrd="0" destOrd="0" presId="urn:microsoft.com/office/officeart/2009/3/layout/StepUpProcess"/>
    <dgm:cxn modelId="{4AB77F13-43EB-465C-91A6-852384C42D5E}" srcId="{C2505A79-46FB-4718-B856-2E623568FB44}" destId="{0B3CED57-5129-4AEA-ADF1-C94708F5DB2E}" srcOrd="1" destOrd="0" parTransId="{3237442F-E269-4424-B5F3-E8C4E6005A1B}" sibTransId="{906DC33C-96F2-4249-B115-6B74031CCBDC}"/>
    <dgm:cxn modelId="{EA296762-1E97-4E21-9111-1530F334C5E0}" srcId="{C2505A79-46FB-4718-B856-2E623568FB44}" destId="{A5F68A0B-8159-4030-A69B-CFA88C850986}" srcOrd="3" destOrd="0" parTransId="{6EDC25D0-626F-4D1F-8DCE-80E5B3E19487}" sibTransId="{D1FD470A-A9C3-4CBE-AB62-7696205A9AA5}"/>
    <dgm:cxn modelId="{845DDC49-9C0B-48BE-BD65-3AE5C5BF211F}" srcId="{C2505A79-46FB-4718-B856-2E623568FB44}" destId="{CD1CEEBB-0E11-45D5-B6A6-3C7D35CEF283}" srcOrd="2" destOrd="0" parTransId="{8CBCC183-D4FF-465E-A620-92693673DBB7}" sibTransId="{2CF2644E-ADBF-48C6-B54B-25450B6FA354}"/>
    <dgm:cxn modelId="{42972D73-379F-46CB-B8D6-8273BE228066}" type="presOf" srcId="{A5F68A0B-8159-4030-A69B-CFA88C850986}" destId="{ECC9EB30-A17A-4EE4-A26B-B373AC8ABE1F}" srcOrd="0" destOrd="0" presId="urn:microsoft.com/office/officeart/2009/3/layout/StepUpProcess"/>
    <dgm:cxn modelId="{4440F87D-F940-4E0C-8C2B-C11000B7815A}" type="presOf" srcId="{C2505A79-46FB-4718-B856-2E623568FB44}" destId="{09064689-7884-48DA-AED6-74553626F2A8}" srcOrd="0" destOrd="0" presId="urn:microsoft.com/office/officeart/2009/3/layout/StepUpProcess"/>
    <dgm:cxn modelId="{05EB687F-7155-4E94-B765-6DBDFF9F6602}" srcId="{C2505A79-46FB-4718-B856-2E623568FB44}" destId="{779E0E53-454F-43C7-9D39-E93315CED6E6}" srcOrd="0" destOrd="0" parTransId="{30B70E8A-AD89-4D4E-80F4-85ACE5526DBF}" sibTransId="{7735F339-886D-49EE-A59E-A4228ABC632A}"/>
    <dgm:cxn modelId="{244ACD94-0E38-4EEF-9855-30FDE84109FC}" srcId="{C2505A79-46FB-4718-B856-2E623568FB44}" destId="{BE2AAF3F-03B0-418D-9980-60C58AFCB612}" srcOrd="4" destOrd="0" parTransId="{62F55964-A1B5-4BA7-884A-3A33AE8B7B72}" sibTransId="{1DC6820B-8375-4F4E-BA45-12ECF3430EA5}"/>
    <dgm:cxn modelId="{8A5615A6-FB27-426B-844A-9430C65EC622}" type="presOf" srcId="{CD1CEEBB-0E11-45D5-B6A6-3C7D35CEF283}" destId="{05B3FF70-8856-41D2-A91A-F346CD217F1F}" srcOrd="0" destOrd="0" presId="urn:microsoft.com/office/officeart/2009/3/layout/StepUpProcess"/>
    <dgm:cxn modelId="{3E708FE6-97E2-4F06-B80D-A5F858BA910A}" type="presOf" srcId="{BE2AAF3F-03B0-418D-9980-60C58AFCB612}" destId="{5D84A647-93AC-4302-9713-AD972CE7E49A}" srcOrd="0" destOrd="0" presId="urn:microsoft.com/office/officeart/2009/3/layout/StepUpProcess"/>
    <dgm:cxn modelId="{04DA9FF0-398B-488E-8400-730531F4FA18}" type="presOf" srcId="{0B3CED57-5129-4AEA-ADF1-C94708F5DB2E}" destId="{D905F6C3-C9D4-4C95-BA75-43521042018E}" srcOrd="0" destOrd="0" presId="urn:microsoft.com/office/officeart/2009/3/layout/StepUpProcess"/>
    <dgm:cxn modelId="{3ABC06A7-CB57-47B2-AA30-DD8486E9A2F6}" type="presParOf" srcId="{09064689-7884-48DA-AED6-74553626F2A8}" destId="{3211C331-088B-4044-975B-5B8FE4D9FD20}" srcOrd="0" destOrd="0" presId="urn:microsoft.com/office/officeart/2009/3/layout/StepUpProcess"/>
    <dgm:cxn modelId="{35BA0CFA-7E18-4F97-B4C1-F170ADB7308F}" type="presParOf" srcId="{3211C331-088B-4044-975B-5B8FE4D9FD20}" destId="{FE51DCFB-67D5-42ED-86BF-0DFE86C772E2}" srcOrd="0" destOrd="0" presId="urn:microsoft.com/office/officeart/2009/3/layout/StepUpProcess"/>
    <dgm:cxn modelId="{9665E165-FA63-4D60-901D-7B68A1A39BC4}" type="presParOf" srcId="{3211C331-088B-4044-975B-5B8FE4D9FD20}" destId="{F6D0E3B7-F013-4497-BFC3-F4AB4F84B07F}" srcOrd="1" destOrd="0" presId="urn:microsoft.com/office/officeart/2009/3/layout/StepUpProcess"/>
    <dgm:cxn modelId="{72C95F75-F709-42BF-89CB-86EB294E2F73}" type="presParOf" srcId="{3211C331-088B-4044-975B-5B8FE4D9FD20}" destId="{E5A87903-F17A-4FB9-9E24-FBBA4AC82178}" srcOrd="2" destOrd="0" presId="urn:microsoft.com/office/officeart/2009/3/layout/StepUpProcess"/>
    <dgm:cxn modelId="{435F570A-8359-4766-9659-B2ADE022775A}" type="presParOf" srcId="{09064689-7884-48DA-AED6-74553626F2A8}" destId="{00B9F5FC-F5C7-4329-8515-B57B87FDC23F}" srcOrd="1" destOrd="0" presId="urn:microsoft.com/office/officeart/2009/3/layout/StepUpProcess"/>
    <dgm:cxn modelId="{6F453F1C-AFF6-4DE0-B070-ED285AF47AD5}" type="presParOf" srcId="{00B9F5FC-F5C7-4329-8515-B57B87FDC23F}" destId="{CCB756F0-CADD-49B4-961D-2A0896E8D58B}" srcOrd="0" destOrd="0" presId="urn:microsoft.com/office/officeart/2009/3/layout/StepUpProcess"/>
    <dgm:cxn modelId="{45D382FD-0D77-4261-B7E6-83EE96FE122A}" type="presParOf" srcId="{09064689-7884-48DA-AED6-74553626F2A8}" destId="{D72CB87A-E829-4095-891F-856A20220584}" srcOrd="2" destOrd="0" presId="urn:microsoft.com/office/officeart/2009/3/layout/StepUpProcess"/>
    <dgm:cxn modelId="{79426390-BEAA-44AA-B582-D1C6E9D103C3}" type="presParOf" srcId="{D72CB87A-E829-4095-891F-856A20220584}" destId="{851D3112-C69E-42F9-9C24-883E230D3AEB}" srcOrd="0" destOrd="0" presId="urn:microsoft.com/office/officeart/2009/3/layout/StepUpProcess"/>
    <dgm:cxn modelId="{493C9AB1-FA6F-4081-ACE7-0FFBCAD3B647}" type="presParOf" srcId="{D72CB87A-E829-4095-891F-856A20220584}" destId="{D905F6C3-C9D4-4C95-BA75-43521042018E}" srcOrd="1" destOrd="0" presId="urn:microsoft.com/office/officeart/2009/3/layout/StepUpProcess"/>
    <dgm:cxn modelId="{DD126DD7-D0B5-4E09-9E26-8C27C6B6B4EB}" type="presParOf" srcId="{D72CB87A-E829-4095-891F-856A20220584}" destId="{F0E4D20F-AC2B-4B0C-9B6F-FACA4928F676}" srcOrd="2" destOrd="0" presId="urn:microsoft.com/office/officeart/2009/3/layout/StepUpProcess"/>
    <dgm:cxn modelId="{9DE758FE-636A-4224-A766-7525273A4DC0}" type="presParOf" srcId="{09064689-7884-48DA-AED6-74553626F2A8}" destId="{B1E03681-1296-442F-859F-CA8BEFFCFF64}" srcOrd="3" destOrd="0" presId="urn:microsoft.com/office/officeart/2009/3/layout/StepUpProcess"/>
    <dgm:cxn modelId="{DFECAF08-016A-442F-8E53-F3528A3794B8}" type="presParOf" srcId="{B1E03681-1296-442F-859F-CA8BEFFCFF64}" destId="{510C08A5-7410-4E46-B8B7-AB4A2D4DDB91}" srcOrd="0" destOrd="0" presId="urn:microsoft.com/office/officeart/2009/3/layout/StepUpProcess"/>
    <dgm:cxn modelId="{75D75295-68C2-4B67-A667-B6E4F24C4FFA}" type="presParOf" srcId="{09064689-7884-48DA-AED6-74553626F2A8}" destId="{F5B62294-8954-4422-B758-C6B2479C663F}" srcOrd="4" destOrd="0" presId="urn:microsoft.com/office/officeart/2009/3/layout/StepUpProcess"/>
    <dgm:cxn modelId="{AB18EAEA-B5D8-4C83-8628-A0C2F4937AE3}" type="presParOf" srcId="{F5B62294-8954-4422-B758-C6B2479C663F}" destId="{405CABE0-2B0E-4B1E-9CC7-8698445FE975}" srcOrd="0" destOrd="0" presId="urn:microsoft.com/office/officeart/2009/3/layout/StepUpProcess"/>
    <dgm:cxn modelId="{B6EB6B69-27B2-4CD5-B43C-0E4CC03667F1}" type="presParOf" srcId="{F5B62294-8954-4422-B758-C6B2479C663F}" destId="{05B3FF70-8856-41D2-A91A-F346CD217F1F}" srcOrd="1" destOrd="0" presId="urn:microsoft.com/office/officeart/2009/3/layout/StepUpProcess"/>
    <dgm:cxn modelId="{C6EBBD68-D0D3-49ED-B353-981974EB9FC4}" type="presParOf" srcId="{F5B62294-8954-4422-B758-C6B2479C663F}" destId="{3DF2D11C-2050-4565-9105-BD013B9E49E3}" srcOrd="2" destOrd="0" presId="urn:microsoft.com/office/officeart/2009/3/layout/StepUpProcess"/>
    <dgm:cxn modelId="{DBC5523E-0AD5-4865-AC2A-93C2C2B32974}" type="presParOf" srcId="{09064689-7884-48DA-AED6-74553626F2A8}" destId="{F035BB75-73FA-42CE-929B-59C8CFF13CF7}" srcOrd="5" destOrd="0" presId="urn:microsoft.com/office/officeart/2009/3/layout/StepUpProcess"/>
    <dgm:cxn modelId="{331225F0-25DB-4D63-A68A-E41D08C6DB7B}" type="presParOf" srcId="{F035BB75-73FA-42CE-929B-59C8CFF13CF7}" destId="{CA2A8376-DEEA-492A-8F72-BBBE4AF513F1}" srcOrd="0" destOrd="0" presId="urn:microsoft.com/office/officeart/2009/3/layout/StepUpProcess"/>
    <dgm:cxn modelId="{84D1B29F-0367-4B68-810B-E90B7241B616}" type="presParOf" srcId="{09064689-7884-48DA-AED6-74553626F2A8}" destId="{CDD560F3-86DE-4D43-8C64-5769918E7465}" srcOrd="6" destOrd="0" presId="urn:microsoft.com/office/officeart/2009/3/layout/StepUpProcess"/>
    <dgm:cxn modelId="{72B947F0-2B90-491F-BF0C-186AAF47B665}" type="presParOf" srcId="{CDD560F3-86DE-4D43-8C64-5769918E7465}" destId="{D5B7BB92-4F8A-4E49-84ED-255E8E1A2AA1}" srcOrd="0" destOrd="0" presId="urn:microsoft.com/office/officeart/2009/3/layout/StepUpProcess"/>
    <dgm:cxn modelId="{57FC1B97-7AE0-4BCA-9B35-ADA747B368EB}" type="presParOf" srcId="{CDD560F3-86DE-4D43-8C64-5769918E7465}" destId="{ECC9EB30-A17A-4EE4-A26B-B373AC8ABE1F}" srcOrd="1" destOrd="0" presId="urn:microsoft.com/office/officeart/2009/3/layout/StepUpProcess"/>
    <dgm:cxn modelId="{65FD8C85-0260-4841-A053-391B8E1503D9}" type="presParOf" srcId="{CDD560F3-86DE-4D43-8C64-5769918E7465}" destId="{B40E23E9-BD88-4C64-BD00-EB81A56E07CD}" srcOrd="2" destOrd="0" presId="urn:microsoft.com/office/officeart/2009/3/layout/StepUpProcess"/>
    <dgm:cxn modelId="{90D57E1A-0A99-469F-901B-CD3ED47886B7}" type="presParOf" srcId="{09064689-7884-48DA-AED6-74553626F2A8}" destId="{74FCB1A8-317C-438B-9966-AE4E1067A15A}" srcOrd="7" destOrd="0" presId="urn:microsoft.com/office/officeart/2009/3/layout/StepUpProcess"/>
    <dgm:cxn modelId="{31A2AB9E-52A6-4E03-9C05-F25D99A12A04}" type="presParOf" srcId="{74FCB1A8-317C-438B-9966-AE4E1067A15A}" destId="{2B0FE786-CC7A-4DD9-AE25-4E933FB8489F}" srcOrd="0" destOrd="0" presId="urn:microsoft.com/office/officeart/2009/3/layout/StepUpProcess"/>
    <dgm:cxn modelId="{A4F20DFB-886A-4AF1-86AE-964C45A689E0}" type="presParOf" srcId="{09064689-7884-48DA-AED6-74553626F2A8}" destId="{6FE5C17D-1BF5-490F-9C78-49FF38611017}" srcOrd="8" destOrd="0" presId="urn:microsoft.com/office/officeart/2009/3/layout/StepUpProcess"/>
    <dgm:cxn modelId="{59411D22-E4E8-42DB-889B-94BDB0D3B17B}" type="presParOf" srcId="{6FE5C17D-1BF5-490F-9C78-49FF38611017}" destId="{29E79DCC-B333-460A-9385-DF02C28C060A}" srcOrd="0" destOrd="0" presId="urn:microsoft.com/office/officeart/2009/3/layout/StepUpProcess"/>
    <dgm:cxn modelId="{3555390E-B48A-4E89-9AB7-5984F4699C85}" type="presParOf" srcId="{6FE5C17D-1BF5-490F-9C78-49FF38611017}" destId="{5D84A647-93AC-4302-9713-AD972CE7E49A}"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1DCFB-67D5-42ED-86BF-0DFE86C772E2}">
      <dsp:nvSpPr>
        <dsp:cNvPr id="0" name=""/>
        <dsp:cNvSpPr/>
      </dsp:nvSpPr>
      <dsp:spPr>
        <a:xfrm rot="5400000">
          <a:off x="424847" y="2624664"/>
          <a:ext cx="1261658" cy="2099370"/>
        </a:xfrm>
        <a:prstGeom prst="corner">
          <a:avLst>
            <a:gd name="adj1" fmla="val 16120"/>
            <a:gd name="adj2" fmla="val 16110"/>
          </a:avLst>
        </a:prstGeom>
        <a:solidFill>
          <a:srgbClr val="00385C"/>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D0E3B7-F013-4497-BFC3-F4AB4F84B07F}">
      <dsp:nvSpPr>
        <dsp:cNvPr id="0" name=""/>
        <dsp:cNvSpPr/>
      </dsp:nvSpPr>
      <dsp:spPr>
        <a:xfrm>
          <a:off x="214245" y="3251924"/>
          <a:ext cx="1895323" cy="1661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sv-SE" sz="1700" kern="1200" dirty="0"/>
            <a:t>Barn blir lyssnade till</a:t>
          </a:r>
        </a:p>
      </dsp:txBody>
      <dsp:txXfrm>
        <a:off x="214245" y="3251924"/>
        <a:ext cx="1895323" cy="1661362"/>
      </dsp:txXfrm>
    </dsp:sp>
    <dsp:sp modelId="{E5A87903-F17A-4FB9-9E24-FBBA4AC82178}">
      <dsp:nvSpPr>
        <dsp:cNvPr id="0" name=""/>
        <dsp:cNvSpPr/>
      </dsp:nvSpPr>
      <dsp:spPr>
        <a:xfrm>
          <a:off x="1751961" y="2470106"/>
          <a:ext cx="357608" cy="357608"/>
        </a:xfrm>
        <a:prstGeom prst="triangle">
          <a:avLst>
            <a:gd name="adj" fmla="val 100000"/>
          </a:avLst>
        </a:prstGeom>
        <a:solidFill>
          <a:srgbClr val="00385C"/>
        </a:solidFill>
        <a:ln w="12700" cap="flat" cmpd="sng" algn="ctr">
          <a:solidFill>
            <a:schemeClr val="accent3">
              <a:hueOff val="-17056"/>
              <a:satOff val="-127"/>
              <a:lumOff val="11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1D3112-C69E-42F9-9C24-883E230D3AEB}">
      <dsp:nvSpPr>
        <dsp:cNvPr id="0" name=""/>
        <dsp:cNvSpPr/>
      </dsp:nvSpPr>
      <dsp:spPr>
        <a:xfrm rot="5400000">
          <a:off x="2745094" y="2050517"/>
          <a:ext cx="1261658" cy="2099370"/>
        </a:xfrm>
        <a:prstGeom prst="corner">
          <a:avLst>
            <a:gd name="adj1" fmla="val 16120"/>
            <a:gd name="adj2" fmla="val 16110"/>
          </a:avLst>
        </a:prstGeom>
        <a:solidFill>
          <a:srgbClr val="00385C"/>
        </a:solidFill>
        <a:ln w="12700" cap="flat" cmpd="sng" algn="ctr">
          <a:solidFill>
            <a:schemeClr val="accent3">
              <a:hueOff val="-34112"/>
              <a:satOff val="-255"/>
              <a:lumOff val="23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05F6C3-C9D4-4C95-BA75-43521042018E}">
      <dsp:nvSpPr>
        <dsp:cNvPr id="0" name=""/>
        <dsp:cNvSpPr/>
      </dsp:nvSpPr>
      <dsp:spPr>
        <a:xfrm>
          <a:off x="2534492" y="2677776"/>
          <a:ext cx="1895323" cy="1661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sv-SE" sz="1700" kern="1200" dirty="0"/>
            <a:t>Barn får stöd att uttrycka åsikter och synpunkter</a:t>
          </a:r>
        </a:p>
      </dsp:txBody>
      <dsp:txXfrm>
        <a:off x="2534492" y="2677776"/>
        <a:ext cx="1895323" cy="1661362"/>
      </dsp:txXfrm>
    </dsp:sp>
    <dsp:sp modelId="{F0E4D20F-AC2B-4B0C-9B6F-FACA4928F676}">
      <dsp:nvSpPr>
        <dsp:cNvPr id="0" name=""/>
        <dsp:cNvSpPr/>
      </dsp:nvSpPr>
      <dsp:spPr>
        <a:xfrm>
          <a:off x="4072207" y="1895959"/>
          <a:ext cx="357608" cy="357608"/>
        </a:xfrm>
        <a:prstGeom prst="triangle">
          <a:avLst>
            <a:gd name="adj" fmla="val 100000"/>
          </a:avLst>
        </a:prstGeom>
        <a:solidFill>
          <a:srgbClr val="00385C"/>
        </a:solidFill>
        <a:ln w="12700" cap="flat" cmpd="sng" algn="ctr">
          <a:solidFill>
            <a:schemeClr val="accent3">
              <a:hueOff val="-51168"/>
              <a:satOff val="-382"/>
              <a:lumOff val="35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5CABE0-2B0E-4B1E-9CC7-8698445FE975}">
      <dsp:nvSpPr>
        <dsp:cNvPr id="0" name=""/>
        <dsp:cNvSpPr/>
      </dsp:nvSpPr>
      <dsp:spPr>
        <a:xfrm rot="5400000">
          <a:off x="5065340" y="1476369"/>
          <a:ext cx="1261658" cy="2099370"/>
        </a:xfrm>
        <a:prstGeom prst="corner">
          <a:avLst>
            <a:gd name="adj1" fmla="val 16120"/>
            <a:gd name="adj2" fmla="val 16110"/>
          </a:avLst>
        </a:prstGeom>
        <a:solidFill>
          <a:srgbClr val="00385C"/>
        </a:solidFill>
        <a:ln w="12700" cap="flat" cmpd="sng" algn="ctr">
          <a:solidFill>
            <a:schemeClr val="accent3">
              <a:hueOff val="-68224"/>
              <a:satOff val="-510"/>
              <a:lumOff val="47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B3FF70-8856-41D2-A91A-F346CD217F1F}">
      <dsp:nvSpPr>
        <dsp:cNvPr id="0" name=""/>
        <dsp:cNvSpPr/>
      </dsp:nvSpPr>
      <dsp:spPr>
        <a:xfrm>
          <a:off x="4854738" y="2103629"/>
          <a:ext cx="1895323" cy="1661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endParaRPr lang="sv-SE" sz="1700" kern="1200"/>
        </a:p>
      </dsp:txBody>
      <dsp:txXfrm>
        <a:off x="4854738" y="2103629"/>
        <a:ext cx="1895323" cy="1661362"/>
      </dsp:txXfrm>
    </dsp:sp>
    <dsp:sp modelId="{3DF2D11C-2050-4565-9105-BD013B9E49E3}">
      <dsp:nvSpPr>
        <dsp:cNvPr id="0" name=""/>
        <dsp:cNvSpPr/>
      </dsp:nvSpPr>
      <dsp:spPr>
        <a:xfrm>
          <a:off x="6392454" y="1321811"/>
          <a:ext cx="357608" cy="357608"/>
        </a:xfrm>
        <a:prstGeom prst="triangle">
          <a:avLst>
            <a:gd name="adj" fmla="val 100000"/>
          </a:avLst>
        </a:prstGeom>
        <a:solidFill>
          <a:srgbClr val="00385C"/>
        </a:solidFill>
        <a:ln w="12700" cap="flat" cmpd="sng" algn="ctr">
          <a:solidFill>
            <a:schemeClr val="accent3">
              <a:hueOff val="-85280"/>
              <a:satOff val="-637"/>
              <a:lumOff val="58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B7BB92-4F8A-4E49-84ED-255E8E1A2AA1}">
      <dsp:nvSpPr>
        <dsp:cNvPr id="0" name=""/>
        <dsp:cNvSpPr/>
      </dsp:nvSpPr>
      <dsp:spPr>
        <a:xfrm rot="5400000">
          <a:off x="7385587" y="902222"/>
          <a:ext cx="1261658" cy="2099370"/>
        </a:xfrm>
        <a:prstGeom prst="corner">
          <a:avLst>
            <a:gd name="adj1" fmla="val 16120"/>
            <a:gd name="adj2" fmla="val 16110"/>
          </a:avLst>
        </a:prstGeom>
        <a:solidFill>
          <a:srgbClr val="00385C"/>
        </a:solidFill>
        <a:ln w="12700" cap="flat" cmpd="sng" algn="ctr">
          <a:solidFill>
            <a:schemeClr val="accent3">
              <a:hueOff val="-102336"/>
              <a:satOff val="-764"/>
              <a:lumOff val="70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C9EB30-A17A-4EE4-A26B-B373AC8ABE1F}">
      <dsp:nvSpPr>
        <dsp:cNvPr id="0" name=""/>
        <dsp:cNvSpPr/>
      </dsp:nvSpPr>
      <dsp:spPr>
        <a:xfrm>
          <a:off x="7174985" y="1529482"/>
          <a:ext cx="1895323" cy="1661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endParaRPr lang="sv-SE" sz="1700" kern="1200"/>
        </a:p>
      </dsp:txBody>
      <dsp:txXfrm>
        <a:off x="7174985" y="1529482"/>
        <a:ext cx="1895323" cy="1661362"/>
      </dsp:txXfrm>
    </dsp:sp>
    <dsp:sp modelId="{B40E23E9-BD88-4C64-BD00-EB81A56E07CD}">
      <dsp:nvSpPr>
        <dsp:cNvPr id="0" name=""/>
        <dsp:cNvSpPr/>
      </dsp:nvSpPr>
      <dsp:spPr>
        <a:xfrm>
          <a:off x="8712700" y="747664"/>
          <a:ext cx="357608" cy="357608"/>
        </a:xfrm>
        <a:prstGeom prst="triangle">
          <a:avLst>
            <a:gd name="adj" fmla="val 100000"/>
          </a:avLst>
        </a:prstGeom>
        <a:solidFill>
          <a:srgbClr val="00385C"/>
        </a:solidFill>
        <a:ln w="12700" cap="flat" cmpd="sng" algn="ctr">
          <a:solidFill>
            <a:schemeClr val="accent3">
              <a:hueOff val="-119392"/>
              <a:satOff val="-892"/>
              <a:lumOff val="82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E79DCC-B333-460A-9385-DF02C28C060A}">
      <dsp:nvSpPr>
        <dsp:cNvPr id="0" name=""/>
        <dsp:cNvSpPr/>
      </dsp:nvSpPr>
      <dsp:spPr>
        <a:xfrm rot="5400000">
          <a:off x="9705833" y="328075"/>
          <a:ext cx="1261658" cy="2099370"/>
        </a:xfrm>
        <a:prstGeom prst="corner">
          <a:avLst>
            <a:gd name="adj1" fmla="val 16120"/>
            <a:gd name="adj2" fmla="val 16110"/>
          </a:avLst>
        </a:prstGeom>
        <a:solidFill>
          <a:srgbClr val="00385C"/>
        </a:solidFill>
        <a:ln w="12700" cap="flat" cmpd="sng" algn="ctr">
          <a:solidFill>
            <a:schemeClr val="accent3">
              <a:hueOff val="-136447"/>
              <a:satOff val="-1019"/>
              <a:lumOff val="941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4A647-93AC-4302-9713-AD972CE7E49A}">
      <dsp:nvSpPr>
        <dsp:cNvPr id="0" name=""/>
        <dsp:cNvSpPr/>
      </dsp:nvSpPr>
      <dsp:spPr>
        <a:xfrm>
          <a:off x="9495231" y="955334"/>
          <a:ext cx="1895323" cy="1661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sv-SE" sz="1700" kern="1200" dirty="0"/>
            <a:t>Barn delar makt och ansvar över beslutsfattandet</a:t>
          </a:r>
        </a:p>
      </dsp:txBody>
      <dsp:txXfrm>
        <a:off x="9495231" y="955334"/>
        <a:ext cx="1895323" cy="1661362"/>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sv-SE"/>
          </a:p>
        </p:txBody>
      </p:sp>
      <p:sp>
        <p:nvSpPr>
          <p:cNvPr id="3" name="Platshållare för datum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C3D28696-357F-4893-B66C-98AE075CE3B1}" type="datetimeFigureOut">
              <a:rPr lang="sv-SE" smtClean="0"/>
              <a:t>2025-11-12</a:t>
            </a:fld>
            <a:endParaRPr lang="sv-SE"/>
          </a:p>
        </p:txBody>
      </p:sp>
      <p:sp>
        <p:nvSpPr>
          <p:cNvPr id="4" name="Platshållare för bildobjekt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sv-SE"/>
          </a:p>
        </p:txBody>
      </p:sp>
      <p:sp>
        <p:nvSpPr>
          <p:cNvPr id="5" name="Platshållare för anteckninga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sv-SE"/>
          </a:p>
        </p:txBody>
      </p:sp>
      <p:sp>
        <p:nvSpPr>
          <p:cNvPr id="7" name="Platshållare för bildnumm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C01EE273-EA31-46A6-B872-A2A8CC78C632}" type="slidenum">
              <a:rPr lang="sv-SE" smtClean="0"/>
              <a:t>‹#›</a:t>
            </a:fld>
            <a:endParaRPr lang="sv-SE"/>
          </a:p>
        </p:txBody>
      </p:sp>
    </p:spTree>
    <p:extLst>
      <p:ext uri="{BB962C8B-B14F-4D97-AF65-F5344CB8AC3E}">
        <p14:creationId xmlns:p14="http://schemas.microsoft.com/office/powerpoint/2010/main" val="954845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1</a:t>
            </a:fld>
            <a:endParaRPr lang="sv-SE"/>
          </a:p>
        </p:txBody>
      </p:sp>
    </p:spTree>
    <p:extLst>
      <p:ext uri="{BB962C8B-B14F-4D97-AF65-F5344CB8AC3E}">
        <p14:creationId xmlns:p14="http://schemas.microsoft.com/office/powerpoint/2010/main" val="924997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p>
          <a:p>
            <a:endParaRPr lang="sv-SE" sz="1300" dirty="0"/>
          </a:p>
        </p:txBody>
      </p:sp>
      <p:sp>
        <p:nvSpPr>
          <p:cNvPr id="4" name="Platshållare för bildnummer 3"/>
          <p:cNvSpPr>
            <a:spLocks noGrp="1"/>
          </p:cNvSpPr>
          <p:nvPr>
            <p:ph type="sldNum" sz="quarter" idx="5"/>
          </p:nvPr>
        </p:nvSpPr>
        <p:spPr/>
        <p:txBody>
          <a:bodyPr/>
          <a:lstStyle/>
          <a:p>
            <a:pPr defTabSz="990478">
              <a:defRPr/>
            </a:pPr>
            <a:fld id="{C01EE273-EA31-46A6-B872-A2A8CC78C632}" type="slidenum">
              <a:rPr lang="sv-SE">
                <a:solidFill>
                  <a:prstClr val="black"/>
                </a:solidFill>
                <a:latin typeface="Calibri" panose="020F0502020204030204"/>
              </a:rPr>
              <a:pPr defTabSz="990478">
                <a:defRPr/>
              </a:pPr>
              <a:t>10</a:t>
            </a:fld>
            <a:endParaRPr lang="sv-SE">
              <a:solidFill>
                <a:prstClr val="black"/>
              </a:solidFill>
              <a:latin typeface="Calibri" panose="020F0502020204030204"/>
            </a:endParaRPr>
          </a:p>
        </p:txBody>
      </p:sp>
    </p:spTree>
    <p:extLst>
      <p:ext uri="{BB962C8B-B14F-4D97-AF65-F5344CB8AC3E}">
        <p14:creationId xmlns:p14="http://schemas.microsoft.com/office/powerpoint/2010/main" val="20243343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26259F8-28D4-4951-A54C-878EC6C9DCD3}" type="slidenum">
              <a:rPr lang="sv-SE" smtClean="0"/>
              <a:t>111</a:t>
            </a:fld>
            <a:endParaRPr lang="sv-SE"/>
          </a:p>
        </p:txBody>
      </p:sp>
    </p:spTree>
    <p:extLst>
      <p:ext uri="{BB962C8B-B14F-4D97-AF65-F5344CB8AC3E}">
        <p14:creationId xmlns:p14="http://schemas.microsoft.com/office/powerpoint/2010/main" val="414588299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26259F8-28D4-4951-A54C-878EC6C9DCD3}" type="slidenum">
              <a:rPr lang="sv-SE" smtClean="0"/>
              <a:t>113</a:t>
            </a:fld>
            <a:endParaRPr lang="sv-SE"/>
          </a:p>
        </p:txBody>
      </p:sp>
    </p:spTree>
    <p:extLst>
      <p:ext uri="{BB962C8B-B14F-4D97-AF65-F5344CB8AC3E}">
        <p14:creationId xmlns:p14="http://schemas.microsoft.com/office/powerpoint/2010/main" val="7811016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26259F8-28D4-4951-A54C-878EC6C9DCD3}" type="slidenum">
              <a:rPr lang="sv-SE" smtClean="0"/>
              <a:t>114</a:t>
            </a:fld>
            <a:endParaRPr lang="sv-SE"/>
          </a:p>
        </p:txBody>
      </p:sp>
    </p:spTree>
    <p:extLst>
      <p:ext uri="{BB962C8B-B14F-4D97-AF65-F5344CB8AC3E}">
        <p14:creationId xmlns:p14="http://schemas.microsoft.com/office/powerpoint/2010/main" val="30363732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26259F8-28D4-4951-A54C-878EC6C9DCD3}" type="slidenum">
              <a:rPr lang="sv-SE" smtClean="0"/>
              <a:t>115</a:t>
            </a:fld>
            <a:endParaRPr lang="sv-SE"/>
          </a:p>
        </p:txBody>
      </p:sp>
    </p:spTree>
    <p:extLst>
      <p:ext uri="{BB962C8B-B14F-4D97-AF65-F5344CB8AC3E}">
        <p14:creationId xmlns:p14="http://schemas.microsoft.com/office/powerpoint/2010/main" val="177132145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26259F8-28D4-4951-A54C-878EC6C9DCD3}" type="slidenum">
              <a:rPr lang="sv-SE" smtClean="0"/>
              <a:t>116</a:t>
            </a:fld>
            <a:endParaRPr lang="sv-SE"/>
          </a:p>
        </p:txBody>
      </p:sp>
    </p:spTree>
    <p:extLst>
      <p:ext uri="{BB962C8B-B14F-4D97-AF65-F5344CB8AC3E}">
        <p14:creationId xmlns:p14="http://schemas.microsoft.com/office/powerpoint/2010/main" val="10316976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26259F8-28D4-4951-A54C-878EC6C9DCD3}" type="slidenum">
              <a:rPr lang="sv-SE" smtClean="0"/>
              <a:t>117</a:t>
            </a:fld>
            <a:endParaRPr lang="sv-SE"/>
          </a:p>
        </p:txBody>
      </p:sp>
    </p:spTree>
    <p:extLst>
      <p:ext uri="{BB962C8B-B14F-4D97-AF65-F5344CB8AC3E}">
        <p14:creationId xmlns:p14="http://schemas.microsoft.com/office/powerpoint/2010/main" val="36955738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118</a:t>
            </a:fld>
            <a:endParaRPr lang="sv-SE"/>
          </a:p>
        </p:txBody>
      </p:sp>
    </p:spTree>
    <p:extLst>
      <p:ext uri="{BB962C8B-B14F-4D97-AF65-F5344CB8AC3E}">
        <p14:creationId xmlns:p14="http://schemas.microsoft.com/office/powerpoint/2010/main" val="115584330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5F78C82-1DE6-489B-A050-F6515EFFFA1D}" type="slidenum">
              <a:rPr lang="sv-SE" smtClean="0"/>
              <a:t>119</a:t>
            </a:fld>
            <a:endParaRPr lang="sv-SE"/>
          </a:p>
        </p:txBody>
      </p:sp>
    </p:spTree>
    <p:extLst>
      <p:ext uri="{BB962C8B-B14F-4D97-AF65-F5344CB8AC3E}">
        <p14:creationId xmlns:p14="http://schemas.microsoft.com/office/powerpoint/2010/main" val="37825448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5F78C82-1DE6-489B-A050-F6515EFFFA1D}" type="slidenum">
              <a:rPr lang="sv-SE" smtClean="0"/>
              <a:t>120</a:t>
            </a:fld>
            <a:endParaRPr lang="sv-SE"/>
          </a:p>
        </p:txBody>
      </p:sp>
    </p:spTree>
    <p:extLst>
      <p:ext uri="{BB962C8B-B14F-4D97-AF65-F5344CB8AC3E}">
        <p14:creationId xmlns:p14="http://schemas.microsoft.com/office/powerpoint/2010/main" val="281226432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5F78C82-1DE6-489B-A050-F6515EFFFA1D}" type="slidenum">
              <a:rPr lang="sv-SE" smtClean="0"/>
              <a:t>121</a:t>
            </a:fld>
            <a:endParaRPr lang="sv-SE"/>
          </a:p>
        </p:txBody>
      </p:sp>
    </p:spTree>
    <p:extLst>
      <p:ext uri="{BB962C8B-B14F-4D97-AF65-F5344CB8AC3E}">
        <p14:creationId xmlns:p14="http://schemas.microsoft.com/office/powerpoint/2010/main" val="1057207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5"/>
          </p:nvPr>
        </p:nvSpPr>
        <p:spPr/>
        <p:txBody>
          <a:bodyPr/>
          <a:lstStyle/>
          <a:p>
            <a:pPr defTabSz="990478">
              <a:defRPr/>
            </a:pPr>
            <a:fld id="{E977193C-6CE1-4061-B2B0-5F30974E1ACF}" type="slidenum">
              <a:rPr lang="sv-SE">
                <a:solidFill>
                  <a:prstClr val="black"/>
                </a:solidFill>
                <a:latin typeface="Calibri" panose="020F0502020204030204"/>
              </a:rPr>
              <a:pPr defTabSz="990478">
                <a:defRPr/>
              </a:pPr>
              <a:t>11</a:t>
            </a:fld>
            <a:endParaRPr lang="sv-SE">
              <a:solidFill>
                <a:prstClr val="black"/>
              </a:solidFill>
              <a:latin typeface="Calibri" panose="020F0502020204030204"/>
            </a:endParaRPr>
          </a:p>
        </p:txBody>
      </p:sp>
    </p:spTree>
    <p:extLst>
      <p:ext uri="{BB962C8B-B14F-4D97-AF65-F5344CB8AC3E}">
        <p14:creationId xmlns:p14="http://schemas.microsoft.com/office/powerpoint/2010/main" val="28733825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5F78C82-1DE6-489B-A050-F6515EFFFA1D}" type="slidenum">
              <a:rPr lang="sv-SE" smtClean="0"/>
              <a:t>122</a:t>
            </a:fld>
            <a:endParaRPr lang="sv-SE"/>
          </a:p>
        </p:txBody>
      </p:sp>
    </p:spTree>
    <p:extLst>
      <p:ext uri="{BB962C8B-B14F-4D97-AF65-F5344CB8AC3E}">
        <p14:creationId xmlns:p14="http://schemas.microsoft.com/office/powerpoint/2010/main" val="375365428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5F78C82-1DE6-489B-A050-F6515EFFFA1D}" type="slidenum">
              <a:rPr lang="sv-SE" smtClean="0"/>
              <a:t>123</a:t>
            </a:fld>
            <a:endParaRPr lang="sv-SE"/>
          </a:p>
        </p:txBody>
      </p:sp>
    </p:spTree>
    <p:extLst>
      <p:ext uri="{BB962C8B-B14F-4D97-AF65-F5344CB8AC3E}">
        <p14:creationId xmlns:p14="http://schemas.microsoft.com/office/powerpoint/2010/main" val="21770286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5F78C82-1DE6-489B-A050-F6515EFFFA1D}" type="slidenum">
              <a:rPr lang="sv-SE" smtClean="0"/>
              <a:t>124</a:t>
            </a:fld>
            <a:endParaRPr lang="sv-SE"/>
          </a:p>
        </p:txBody>
      </p:sp>
    </p:spTree>
    <p:extLst>
      <p:ext uri="{BB962C8B-B14F-4D97-AF65-F5344CB8AC3E}">
        <p14:creationId xmlns:p14="http://schemas.microsoft.com/office/powerpoint/2010/main" val="39305723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5F78C82-1DE6-489B-A050-F6515EFFFA1D}" type="slidenum">
              <a:rPr lang="sv-SE" smtClean="0"/>
              <a:t>125</a:t>
            </a:fld>
            <a:endParaRPr lang="sv-SE"/>
          </a:p>
        </p:txBody>
      </p:sp>
    </p:spTree>
    <p:extLst>
      <p:ext uri="{BB962C8B-B14F-4D97-AF65-F5344CB8AC3E}">
        <p14:creationId xmlns:p14="http://schemas.microsoft.com/office/powerpoint/2010/main" val="20616227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5F78C82-1DE6-489B-A050-F6515EFFFA1D}" type="slidenum">
              <a:rPr lang="sv-SE" smtClean="0"/>
              <a:t>126</a:t>
            </a:fld>
            <a:endParaRPr lang="sv-SE"/>
          </a:p>
        </p:txBody>
      </p:sp>
    </p:spTree>
    <p:extLst>
      <p:ext uri="{BB962C8B-B14F-4D97-AF65-F5344CB8AC3E}">
        <p14:creationId xmlns:p14="http://schemas.microsoft.com/office/powerpoint/2010/main" val="183686482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5F78C82-1DE6-489B-A050-F6515EFFFA1D}" type="slidenum">
              <a:rPr lang="sv-SE" smtClean="0"/>
              <a:t>127</a:t>
            </a:fld>
            <a:endParaRPr lang="sv-SE"/>
          </a:p>
        </p:txBody>
      </p:sp>
    </p:spTree>
    <p:extLst>
      <p:ext uri="{BB962C8B-B14F-4D97-AF65-F5344CB8AC3E}">
        <p14:creationId xmlns:p14="http://schemas.microsoft.com/office/powerpoint/2010/main" val="132482771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5F78C82-1DE6-489B-A050-F6515EFFFA1D}" type="slidenum">
              <a:rPr lang="sv-SE" smtClean="0"/>
              <a:t>128</a:t>
            </a:fld>
            <a:endParaRPr lang="sv-SE"/>
          </a:p>
        </p:txBody>
      </p:sp>
    </p:spTree>
    <p:extLst>
      <p:ext uri="{BB962C8B-B14F-4D97-AF65-F5344CB8AC3E}">
        <p14:creationId xmlns:p14="http://schemas.microsoft.com/office/powerpoint/2010/main" val="82207261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5F78C82-1DE6-489B-A050-F6515EFFFA1D}" type="slidenum">
              <a:rPr lang="sv-SE" smtClean="0"/>
              <a:t>129</a:t>
            </a:fld>
            <a:endParaRPr lang="sv-SE"/>
          </a:p>
        </p:txBody>
      </p:sp>
    </p:spTree>
    <p:extLst>
      <p:ext uri="{BB962C8B-B14F-4D97-AF65-F5344CB8AC3E}">
        <p14:creationId xmlns:p14="http://schemas.microsoft.com/office/powerpoint/2010/main" val="35389049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5F78C82-1DE6-489B-A050-F6515EFFFA1D}" type="slidenum">
              <a:rPr lang="sv-SE" smtClean="0"/>
              <a:t>130</a:t>
            </a:fld>
            <a:endParaRPr lang="sv-SE"/>
          </a:p>
        </p:txBody>
      </p:sp>
    </p:spTree>
    <p:extLst>
      <p:ext uri="{BB962C8B-B14F-4D97-AF65-F5344CB8AC3E}">
        <p14:creationId xmlns:p14="http://schemas.microsoft.com/office/powerpoint/2010/main" val="379126773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131</a:t>
            </a:fld>
            <a:endParaRPr lang="sv-SE"/>
          </a:p>
        </p:txBody>
      </p:sp>
    </p:spTree>
    <p:extLst>
      <p:ext uri="{BB962C8B-B14F-4D97-AF65-F5344CB8AC3E}">
        <p14:creationId xmlns:p14="http://schemas.microsoft.com/office/powerpoint/2010/main" val="1155843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0" dirty="0"/>
          </a:p>
        </p:txBody>
      </p:sp>
      <p:sp>
        <p:nvSpPr>
          <p:cNvPr id="4" name="Platshållare för bildnummer 3"/>
          <p:cNvSpPr>
            <a:spLocks noGrp="1"/>
          </p:cNvSpPr>
          <p:nvPr>
            <p:ph type="sldNum" sz="quarter" idx="5"/>
          </p:nvPr>
        </p:nvSpPr>
        <p:spPr/>
        <p:txBody>
          <a:bodyPr/>
          <a:lstStyle/>
          <a:p>
            <a:pPr defTabSz="990478">
              <a:defRPr/>
            </a:pPr>
            <a:fld id="{C01EE273-EA31-46A6-B872-A2A8CC78C632}" type="slidenum">
              <a:rPr lang="sv-SE">
                <a:solidFill>
                  <a:prstClr val="black"/>
                </a:solidFill>
                <a:latin typeface="Calibri" panose="020F0502020204030204"/>
              </a:rPr>
              <a:pPr defTabSz="990478">
                <a:defRPr/>
              </a:pPr>
              <a:t>12</a:t>
            </a:fld>
            <a:endParaRPr lang="sv-SE">
              <a:solidFill>
                <a:prstClr val="black"/>
              </a:solidFill>
              <a:latin typeface="Calibri" panose="020F0502020204030204"/>
            </a:endParaRPr>
          </a:p>
        </p:txBody>
      </p:sp>
    </p:spTree>
    <p:extLst>
      <p:ext uri="{BB962C8B-B14F-4D97-AF65-F5344CB8AC3E}">
        <p14:creationId xmlns:p14="http://schemas.microsoft.com/office/powerpoint/2010/main" val="361725450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88AF34A-14DC-472A-AB44-9E851BE300E0}" type="slidenum">
              <a:rPr lang="sv-SE" smtClean="0"/>
              <a:t>132</a:t>
            </a:fld>
            <a:endParaRPr lang="sv-SE"/>
          </a:p>
        </p:txBody>
      </p:sp>
    </p:spTree>
    <p:extLst>
      <p:ext uri="{BB962C8B-B14F-4D97-AF65-F5344CB8AC3E}">
        <p14:creationId xmlns:p14="http://schemas.microsoft.com/office/powerpoint/2010/main" val="9027322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88AF34A-14DC-472A-AB44-9E851BE300E0}" type="slidenum">
              <a:rPr lang="sv-SE" smtClean="0"/>
              <a:t>133</a:t>
            </a:fld>
            <a:endParaRPr lang="sv-SE"/>
          </a:p>
        </p:txBody>
      </p:sp>
    </p:spTree>
    <p:extLst>
      <p:ext uri="{BB962C8B-B14F-4D97-AF65-F5344CB8AC3E}">
        <p14:creationId xmlns:p14="http://schemas.microsoft.com/office/powerpoint/2010/main" val="60420260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90478">
              <a:defRPr/>
            </a:pPr>
            <a:fld id="{988AF34A-14DC-472A-AB44-9E851BE300E0}" type="slidenum">
              <a:rPr lang="sv-SE">
                <a:solidFill>
                  <a:prstClr val="black"/>
                </a:solidFill>
                <a:latin typeface="Calibri" panose="020F0502020204030204"/>
              </a:rPr>
              <a:pPr defTabSz="990478">
                <a:defRPr/>
              </a:pPr>
              <a:t>136</a:t>
            </a:fld>
            <a:endParaRPr lang="sv-SE">
              <a:solidFill>
                <a:prstClr val="black"/>
              </a:solidFill>
              <a:latin typeface="Calibri" panose="020F0502020204030204"/>
            </a:endParaRPr>
          </a:p>
        </p:txBody>
      </p:sp>
    </p:spTree>
    <p:extLst>
      <p:ext uri="{BB962C8B-B14F-4D97-AF65-F5344CB8AC3E}">
        <p14:creationId xmlns:p14="http://schemas.microsoft.com/office/powerpoint/2010/main" val="42613620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90478">
              <a:defRPr/>
            </a:pPr>
            <a:fld id="{988AF34A-14DC-472A-AB44-9E851BE300E0}" type="slidenum">
              <a:rPr lang="sv-SE">
                <a:solidFill>
                  <a:prstClr val="black"/>
                </a:solidFill>
                <a:latin typeface="Calibri" panose="020F0502020204030204"/>
              </a:rPr>
              <a:pPr defTabSz="990478">
                <a:defRPr/>
              </a:pPr>
              <a:t>137</a:t>
            </a:fld>
            <a:endParaRPr lang="sv-SE">
              <a:solidFill>
                <a:prstClr val="black"/>
              </a:solidFill>
              <a:latin typeface="Calibri" panose="020F0502020204030204"/>
            </a:endParaRPr>
          </a:p>
        </p:txBody>
      </p:sp>
    </p:spTree>
    <p:extLst>
      <p:ext uri="{BB962C8B-B14F-4D97-AF65-F5344CB8AC3E}">
        <p14:creationId xmlns:p14="http://schemas.microsoft.com/office/powerpoint/2010/main" val="163727487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90478">
              <a:defRPr/>
            </a:pPr>
            <a:fld id="{988AF34A-14DC-472A-AB44-9E851BE300E0}" type="slidenum">
              <a:rPr lang="sv-SE">
                <a:solidFill>
                  <a:prstClr val="black"/>
                </a:solidFill>
                <a:latin typeface="Calibri" panose="020F0502020204030204"/>
              </a:rPr>
              <a:pPr defTabSz="990478">
                <a:defRPr/>
              </a:pPr>
              <a:t>138</a:t>
            </a:fld>
            <a:endParaRPr lang="sv-SE">
              <a:solidFill>
                <a:prstClr val="black"/>
              </a:solidFill>
              <a:latin typeface="Calibri" panose="020F0502020204030204"/>
            </a:endParaRPr>
          </a:p>
        </p:txBody>
      </p:sp>
    </p:spTree>
    <p:extLst>
      <p:ext uri="{BB962C8B-B14F-4D97-AF65-F5344CB8AC3E}">
        <p14:creationId xmlns:p14="http://schemas.microsoft.com/office/powerpoint/2010/main" val="47702955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90478">
              <a:defRPr/>
            </a:pPr>
            <a:fld id="{988AF34A-14DC-472A-AB44-9E851BE300E0}" type="slidenum">
              <a:rPr lang="sv-SE">
                <a:solidFill>
                  <a:prstClr val="black"/>
                </a:solidFill>
                <a:latin typeface="Calibri" panose="020F0502020204030204"/>
              </a:rPr>
              <a:pPr defTabSz="990478">
                <a:defRPr/>
              </a:pPr>
              <a:t>139</a:t>
            </a:fld>
            <a:endParaRPr lang="sv-SE">
              <a:solidFill>
                <a:prstClr val="black"/>
              </a:solidFill>
              <a:latin typeface="Calibri" panose="020F0502020204030204"/>
            </a:endParaRPr>
          </a:p>
        </p:txBody>
      </p:sp>
    </p:spTree>
    <p:extLst>
      <p:ext uri="{BB962C8B-B14F-4D97-AF65-F5344CB8AC3E}">
        <p14:creationId xmlns:p14="http://schemas.microsoft.com/office/powerpoint/2010/main" val="204256993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90478">
              <a:defRPr/>
            </a:pPr>
            <a:fld id="{988AF34A-14DC-472A-AB44-9E851BE300E0}" type="slidenum">
              <a:rPr lang="sv-SE">
                <a:solidFill>
                  <a:prstClr val="black"/>
                </a:solidFill>
                <a:latin typeface="Calibri" panose="020F0502020204030204"/>
              </a:rPr>
              <a:pPr defTabSz="990478">
                <a:defRPr/>
              </a:pPr>
              <a:t>140</a:t>
            </a:fld>
            <a:endParaRPr lang="sv-SE">
              <a:solidFill>
                <a:prstClr val="black"/>
              </a:solidFill>
              <a:latin typeface="Calibri" panose="020F0502020204030204"/>
            </a:endParaRPr>
          </a:p>
        </p:txBody>
      </p:sp>
    </p:spTree>
    <p:extLst>
      <p:ext uri="{BB962C8B-B14F-4D97-AF65-F5344CB8AC3E}">
        <p14:creationId xmlns:p14="http://schemas.microsoft.com/office/powerpoint/2010/main" val="11924743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u="sng" dirty="0"/>
          </a:p>
        </p:txBody>
      </p:sp>
      <p:sp>
        <p:nvSpPr>
          <p:cNvPr id="4" name="Platshållare för bildnummer 3"/>
          <p:cNvSpPr>
            <a:spLocks noGrp="1"/>
          </p:cNvSpPr>
          <p:nvPr>
            <p:ph type="sldNum" sz="quarter" idx="5"/>
          </p:nvPr>
        </p:nvSpPr>
        <p:spPr/>
        <p:txBody>
          <a:bodyPr/>
          <a:lstStyle/>
          <a:p>
            <a:fld id="{988AF34A-14DC-472A-AB44-9E851BE300E0}" type="slidenum">
              <a:rPr lang="sv-SE" smtClean="0"/>
              <a:t>141</a:t>
            </a:fld>
            <a:endParaRPr lang="sv-SE"/>
          </a:p>
        </p:txBody>
      </p:sp>
    </p:spTree>
    <p:extLst>
      <p:ext uri="{BB962C8B-B14F-4D97-AF65-F5344CB8AC3E}">
        <p14:creationId xmlns:p14="http://schemas.microsoft.com/office/powerpoint/2010/main" val="193078857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88AF34A-14DC-472A-AB44-9E851BE300E0}" type="slidenum">
              <a:rPr lang="sv-SE" smtClean="0"/>
              <a:t>143</a:t>
            </a:fld>
            <a:endParaRPr lang="sv-SE"/>
          </a:p>
        </p:txBody>
      </p:sp>
    </p:spTree>
    <p:extLst>
      <p:ext uri="{BB962C8B-B14F-4D97-AF65-F5344CB8AC3E}">
        <p14:creationId xmlns:p14="http://schemas.microsoft.com/office/powerpoint/2010/main" val="271887889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88AF34A-14DC-472A-AB44-9E851BE300E0}" type="slidenum">
              <a:rPr lang="sv-SE" smtClean="0"/>
              <a:t>145</a:t>
            </a:fld>
            <a:endParaRPr lang="sv-SE"/>
          </a:p>
        </p:txBody>
      </p:sp>
    </p:spTree>
    <p:extLst>
      <p:ext uri="{BB962C8B-B14F-4D97-AF65-F5344CB8AC3E}">
        <p14:creationId xmlns:p14="http://schemas.microsoft.com/office/powerpoint/2010/main" val="3035168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13</a:t>
            </a:fld>
            <a:endParaRPr lang="sv-SE"/>
          </a:p>
        </p:txBody>
      </p:sp>
    </p:spTree>
    <p:extLst>
      <p:ext uri="{BB962C8B-B14F-4D97-AF65-F5344CB8AC3E}">
        <p14:creationId xmlns:p14="http://schemas.microsoft.com/office/powerpoint/2010/main" val="18566662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88AF34A-14DC-472A-AB44-9E851BE300E0}" type="slidenum">
              <a:rPr lang="sv-SE" smtClean="0"/>
              <a:t>146</a:t>
            </a:fld>
            <a:endParaRPr lang="sv-SE"/>
          </a:p>
        </p:txBody>
      </p:sp>
    </p:spTree>
    <p:extLst>
      <p:ext uri="{BB962C8B-B14F-4D97-AF65-F5344CB8AC3E}">
        <p14:creationId xmlns:p14="http://schemas.microsoft.com/office/powerpoint/2010/main" val="331096532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sym typeface="Wingdings" panose="05000000000000000000" pitchFamily="2" charset="2"/>
            </a:endParaRPr>
          </a:p>
        </p:txBody>
      </p:sp>
      <p:sp>
        <p:nvSpPr>
          <p:cNvPr id="4" name="Platshållare för bildnummer 3"/>
          <p:cNvSpPr>
            <a:spLocks noGrp="1"/>
          </p:cNvSpPr>
          <p:nvPr>
            <p:ph type="sldNum" sz="quarter" idx="5"/>
          </p:nvPr>
        </p:nvSpPr>
        <p:spPr/>
        <p:txBody>
          <a:bodyPr/>
          <a:lstStyle/>
          <a:p>
            <a:fld id="{988AF34A-14DC-472A-AB44-9E851BE300E0}" type="slidenum">
              <a:rPr lang="sv-SE" smtClean="0"/>
              <a:t>147</a:t>
            </a:fld>
            <a:endParaRPr lang="sv-SE"/>
          </a:p>
        </p:txBody>
      </p:sp>
    </p:spTree>
    <p:extLst>
      <p:ext uri="{BB962C8B-B14F-4D97-AF65-F5344CB8AC3E}">
        <p14:creationId xmlns:p14="http://schemas.microsoft.com/office/powerpoint/2010/main" val="3438178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14</a:t>
            </a:fld>
            <a:endParaRPr lang="sv-SE"/>
          </a:p>
        </p:txBody>
      </p:sp>
    </p:spTree>
    <p:extLst>
      <p:ext uri="{BB962C8B-B14F-4D97-AF65-F5344CB8AC3E}">
        <p14:creationId xmlns:p14="http://schemas.microsoft.com/office/powerpoint/2010/main" val="1507374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15</a:t>
            </a:fld>
            <a:endParaRPr lang="sv-SE"/>
          </a:p>
        </p:txBody>
      </p:sp>
    </p:spTree>
    <p:extLst>
      <p:ext uri="{BB962C8B-B14F-4D97-AF65-F5344CB8AC3E}">
        <p14:creationId xmlns:p14="http://schemas.microsoft.com/office/powerpoint/2010/main" val="3384164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478">
              <a:defRPr/>
            </a:pPr>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17</a:t>
            </a:fld>
            <a:endParaRPr lang="sv-SE"/>
          </a:p>
        </p:txBody>
      </p:sp>
    </p:spTree>
    <p:extLst>
      <p:ext uri="{BB962C8B-B14F-4D97-AF65-F5344CB8AC3E}">
        <p14:creationId xmlns:p14="http://schemas.microsoft.com/office/powerpoint/2010/main" val="4011310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18</a:t>
            </a:fld>
            <a:endParaRPr lang="sv-SE"/>
          </a:p>
        </p:txBody>
      </p:sp>
    </p:spTree>
    <p:extLst>
      <p:ext uri="{BB962C8B-B14F-4D97-AF65-F5344CB8AC3E}">
        <p14:creationId xmlns:p14="http://schemas.microsoft.com/office/powerpoint/2010/main" val="3492875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19</a:t>
            </a:fld>
            <a:endParaRPr lang="sv-SE"/>
          </a:p>
        </p:txBody>
      </p:sp>
    </p:spTree>
    <p:extLst>
      <p:ext uri="{BB962C8B-B14F-4D97-AF65-F5344CB8AC3E}">
        <p14:creationId xmlns:p14="http://schemas.microsoft.com/office/powerpoint/2010/main" val="1648587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20</a:t>
            </a:fld>
            <a:endParaRPr lang="sv-SE"/>
          </a:p>
        </p:txBody>
      </p:sp>
    </p:spTree>
    <p:extLst>
      <p:ext uri="{BB962C8B-B14F-4D97-AF65-F5344CB8AC3E}">
        <p14:creationId xmlns:p14="http://schemas.microsoft.com/office/powerpoint/2010/main" val="1155843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2</a:t>
            </a:fld>
            <a:endParaRPr lang="sv-SE"/>
          </a:p>
        </p:txBody>
      </p:sp>
    </p:spTree>
    <p:extLst>
      <p:ext uri="{BB962C8B-B14F-4D97-AF65-F5344CB8AC3E}">
        <p14:creationId xmlns:p14="http://schemas.microsoft.com/office/powerpoint/2010/main" val="715008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977193C-6CE1-4061-B2B0-5F30974E1ACF}" type="slidenum">
              <a:rPr lang="sv-SE" smtClean="0"/>
              <a:t>21</a:t>
            </a:fld>
            <a:endParaRPr lang="sv-SE"/>
          </a:p>
        </p:txBody>
      </p:sp>
    </p:spTree>
    <p:extLst>
      <p:ext uri="{BB962C8B-B14F-4D97-AF65-F5344CB8AC3E}">
        <p14:creationId xmlns:p14="http://schemas.microsoft.com/office/powerpoint/2010/main" val="1532557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977193C-6CE1-4061-B2B0-5F30974E1ACF}" type="slidenum">
              <a:rPr lang="sv-SE" smtClean="0"/>
              <a:t>23</a:t>
            </a:fld>
            <a:endParaRPr lang="sv-SE"/>
          </a:p>
        </p:txBody>
      </p:sp>
    </p:spTree>
    <p:extLst>
      <p:ext uri="{BB962C8B-B14F-4D97-AF65-F5344CB8AC3E}">
        <p14:creationId xmlns:p14="http://schemas.microsoft.com/office/powerpoint/2010/main" val="573168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977193C-6CE1-4061-B2B0-5F30974E1ACF}" type="slidenum">
              <a:rPr lang="sv-SE" smtClean="0"/>
              <a:t>24</a:t>
            </a:fld>
            <a:endParaRPr lang="sv-SE"/>
          </a:p>
        </p:txBody>
      </p:sp>
    </p:spTree>
    <p:extLst>
      <p:ext uri="{BB962C8B-B14F-4D97-AF65-F5344CB8AC3E}">
        <p14:creationId xmlns:p14="http://schemas.microsoft.com/office/powerpoint/2010/main" val="1973483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977193C-6CE1-4061-B2B0-5F30974E1ACF}" type="slidenum">
              <a:rPr lang="sv-SE" smtClean="0"/>
              <a:t>26</a:t>
            </a:fld>
            <a:endParaRPr lang="sv-SE"/>
          </a:p>
        </p:txBody>
      </p:sp>
    </p:spTree>
    <p:extLst>
      <p:ext uri="{BB962C8B-B14F-4D97-AF65-F5344CB8AC3E}">
        <p14:creationId xmlns:p14="http://schemas.microsoft.com/office/powerpoint/2010/main" val="2104312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90478">
              <a:defRPr/>
            </a:pPr>
            <a:fld id="{D4045FB0-5EAC-49C2-A7A1-C763FDD81356}" type="slidenum">
              <a:rPr lang="sv-SE">
                <a:solidFill>
                  <a:prstClr val="black"/>
                </a:solidFill>
                <a:latin typeface="Arial" panose="020B0604020202020204"/>
              </a:rPr>
              <a:pPr defTabSz="990478">
                <a:defRPr/>
              </a:pPr>
              <a:t>30</a:t>
            </a:fld>
            <a:endParaRPr lang="sv-SE">
              <a:solidFill>
                <a:prstClr val="black"/>
              </a:solidFill>
              <a:latin typeface="Arial" panose="020B0604020202020204"/>
            </a:endParaRPr>
          </a:p>
        </p:txBody>
      </p:sp>
    </p:spTree>
    <p:extLst>
      <p:ext uri="{BB962C8B-B14F-4D97-AF65-F5344CB8AC3E}">
        <p14:creationId xmlns:p14="http://schemas.microsoft.com/office/powerpoint/2010/main" val="4189079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977193C-6CE1-4061-B2B0-5F30974E1ACF}" type="slidenum">
              <a:rPr lang="sv-SE" smtClean="0"/>
              <a:t>31</a:t>
            </a:fld>
            <a:endParaRPr lang="sv-SE"/>
          </a:p>
        </p:txBody>
      </p:sp>
    </p:spTree>
    <p:extLst>
      <p:ext uri="{BB962C8B-B14F-4D97-AF65-F5344CB8AC3E}">
        <p14:creationId xmlns:p14="http://schemas.microsoft.com/office/powerpoint/2010/main" val="926300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977193C-6CE1-4061-B2B0-5F30974E1ACF}" type="slidenum">
              <a:rPr lang="sv-SE" smtClean="0"/>
              <a:t>32</a:t>
            </a:fld>
            <a:endParaRPr lang="sv-SE"/>
          </a:p>
        </p:txBody>
      </p:sp>
    </p:spTree>
    <p:extLst>
      <p:ext uri="{BB962C8B-B14F-4D97-AF65-F5344CB8AC3E}">
        <p14:creationId xmlns:p14="http://schemas.microsoft.com/office/powerpoint/2010/main" val="276052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977193C-6CE1-4061-B2B0-5F30974E1ACF}" type="slidenum">
              <a:rPr lang="sv-SE" smtClean="0"/>
              <a:t>33</a:t>
            </a:fld>
            <a:endParaRPr lang="sv-SE"/>
          </a:p>
        </p:txBody>
      </p:sp>
    </p:spTree>
    <p:extLst>
      <p:ext uri="{BB962C8B-B14F-4D97-AF65-F5344CB8AC3E}">
        <p14:creationId xmlns:p14="http://schemas.microsoft.com/office/powerpoint/2010/main" val="1913119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977193C-6CE1-4061-B2B0-5F30974E1ACF}" type="slidenum">
              <a:rPr lang="sv-SE" smtClean="0"/>
              <a:t>34</a:t>
            </a:fld>
            <a:endParaRPr lang="sv-SE"/>
          </a:p>
        </p:txBody>
      </p:sp>
    </p:spTree>
    <p:extLst>
      <p:ext uri="{BB962C8B-B14F-4D97-AF65-F5344CB8AC3E}">
        <p14:creationId xmlns:p14="http://schemas.microsoft.com/office/powerpoint/2010/main" val="3496454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977193C-6CE1-4061-B2B0-5F30974E1ACF}" type="slidenum">
              <a:rPr lang="sv-SE" smtClean="0"/>
              <a:t>35</a:t>
            </a:fld>
            <a:endParaRPr lang="sv-SE"/>
          </a:p>
        </p:txBody>
      </p:sp>
    </p:spTree>
    <p:extLst>
      <p:ext uri="{BB962C8B-B14F-4D97-AF65-F5344CB8AC3E}">
        <p14:creationId xmlns:p14="http://schemas.microsoft.com/office/powerpoint/2010/main" val="321029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3</a:t>
            </a:fld>
            <a:endParaRPr lang="sv-SE"/>
          </a:p>
        </p:txBody>
      </p:sp>
    </p:spTree>
    <p:extLst>
      <p:ext uri="{BB962C8B-B14F-4D97-AF65-F5344CB8AC3E}">
        <p14:creationId xmlns:p14="http://schemas.microsoft.com/office/powerpoint/2010/main" val="3951609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37</a:t>
            </a:fld>
            <a:endParaRPr lang="sv-SE" dirty="0"/>
          </a:p>
        </p:txBody>
      </p:sp>
    </p:spTree>
    <p:extLst>
      <p:ext uri="{BB962C8B-B14F-4D97-AF65-F5344CB8AC3E}">
        <p14:creationId xmlns:p14="http://schemas.microsoft.com/office/powerpoint/2010/main" val="2504345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977193C-6CE1-4061-B2B0-5F30974E1ACF}" type="slidenum">
              <a:rPr lang="sv-SE" smtClean="0"/>
              <a:t>38</a:t>
            </a:fld>
            <a:endParaRPr lang="sv-SE"/>
          </a:p>
        </p:txBody>
      </p:sp>
    </p:spTree>
    <p:extLst>
      <p:ext uri="{BB962C8B-B14F-4D97-AF65-F5344CB8AC3E}">
        <p14:creationId xmlns:p14="http://schemas.microsoft.com/office/powerpoint/2010/main" val="2583872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977193C-6CE1-4061-B2B0-5F30974E1ACF}" type="slidenum">
              <a:rPr lang="sv-SE" smtClean="0"/>
              <a:t>39</a:t>
            </a:fld>
            <a:endParaRPr lang="sv-SE"/>
          </a:p>
        </p:txBody>
      </p:sp>
    </p:spTree>
    <p:extLst>
      <p:ext uri="{BB962C8B-B14F-4D97-AF65-F5344CB8AC3E}">
        <p14:creationId xmlns:p14="http://schemas.microsoft.com/office/powerpoint/2010/main" val="2073750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977193C-6CE1-4061-B2B0-5F30974E1ACF}" type="slidenum">
              <a:rPr lang="sv-SE" smtClean="0"/>
              <a:t>40</a:t>
            </a:fld>
            <a:endParaRPr lang="sv-SE"/>
          </a:p>
        </p:txBody>
      </p:sp>
    </p:spTree>
    <p:extLst>
      <p:ext uri="{BB962C8B-B14F-4D97-AF65-F5344CB8AC3E}">
        <p14:creationId xmlns:p14="http://schemas.microsoft.com/office/powerpoint/2010/main" val="1234031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4045FB0-5EAC-49C2-A7A1-C763FDD81356}" type="slidenum">
              <a:rPr lang="sv-SE" smtClean="0"/>
              <a:t>41</a:t>
            </a:fld>
            <a:endParaRPr lang="sv-SE"/>
          </a:p>
        </p:txBody>
      </p:sp>
    </p:spTree>
    <p:extLst>
      <p:ext uri="{BB962C8B-B14F-4D97-AF65-F5344CB8AC3E}">
        <p14:creationId xmlns:p14="http://schemas.microsoft.com/office/powerpoint/2010/main" val="302900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977193C-6CE1-4061-B2B0-5F30974E1ACF}" type="slidenum">
              <a:rPr lang="sv-SE" smtClean="0"/>
              <a:t>42</a:t>
            </a:fld>
            <a:endParaRPr lang="sv-SE"/>
          </a:p>
        </p:txBody>
      </p:sp>
    </p:spTree>
    <p:extLst>
      <p:ext uri="{BB962C8B-B14F-4D97-AF65-F5344CB8AC3E}">
        <p14:creationId xmlns:p14="http://schemas.microsoft.com/office/powerpoint/2010/main" val="35863760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43</a:t>
            </a:fld>
            <a:endParaRPr lang="sv-SE"/>
          </a:p>
        </p:txBody>
      </p:sp>
    </p:spTree>
    <p:extLst>
      <p:ext uri="{BB962C8B-B14F-4D97-AF65-F5344CB8AC3E}">
        <p14:creationId xmlns:p14="http://schemas.microsoft.com/office/powerpoint/2010/main" val="1155843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678236-9FBC-47A9-8677-18E506463680}" type="slidenum">
              <a:rPr lang="sv-SE" smtClean="0"/>
              <a:t>44</a:t>
            </a:fld>
            <a:endParaRPr lang="sv-SE"/>
          </a:p>
        </p:txBody>
      </p:sp>
    </p:spTree>
    <p:extLst>
      <p:ext uri="{BB962C8B-B14F-4D97-AF65-F5344CB8AC3E}">
        <p14:creationId xmlns:p14="http://schemas.microsoft.com/office/powerpoint/2010/main" val="1501174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678236-9FBC-47A9-8677-18E506463680}" type="slidenum">
              <a:rPr lang="sv-SE" smtClean="0"/>
              <a:t>45</a:t>
            </a:fld>
            <a:endParaRPr lang="sv-SE"/>
          </a:p>
        </p:txBody>
      </p:sp>
    </p:spTree>
    <p:extLst>
      <p:ext uri="{BB962C8B-B14F-4D97-AF65-F5344CB8AC3E}">
        <p14:creationId xmlns:p14="http://schemas.microsoft.com/office/powerpoint/2010/main" val="42709636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678236-9FBC-47A9-8677-18E506463680}" type="slidenum">
              <a:rPr lang="sv-SE" smtClean="0"/>
              <a:t>46</a:t>
            </a:fld>
            <a:endParaRPr lang="sv-SE"/>
          </a:p>
        </p:txBody>
      </p:sp>
    </p:spTree>
    <p:extLst>
      <p:ext uri="{BB962C8B-B14F-4D97-AF65-F5344CB8AC3E}">
        <p14:creationId xmlns:p14="http://schemas.microsoft.com/office/powerpoint/2010/main" val="2617487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4</a:t>
            </a:fld>
            <a:endParaRPr lang="sv-SE"/>
          </a:p>
        </p:txBody>
      </p:sp>
    </p:spTree>
    <p:extLst>
      <p:ext uri="{BB962C8B-B14F-4D97-AF65-F5344CB8AC3E}">
        <p14:creationId xmlns:p14="http://schemas.microsoft.com/office/powerpoint/2010/main" val="4223384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678236-9FBC-47A9-8677-18E506463680}" type="slidenum">
              <a:rPr lang="sv-SE" smtClean="0"/>
              <a:t>47</a:t>
            </a:fld>
            <a:endParaRPr lang="sv-SE"/>
          </a:p>
        </p:txBody>
      </p:sp>
    </p:spTree>
    <p:extLst>
      <p:ext uri="{BB962C8B-B14F-4D97-AF65-F5344CB8AC3E}">
        <p14:creationId xmlns:p14="http://schemas.microsoft.com/office/powerpoint/2010/main" val="40555273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48</a:t>
            </a:fld>
            <a:endParaRPr lang="sv-SE" dirty="0"/>
          </a:p>
        </p:txBody>
      </p:sp>
    </p:spTree>
    <p:extLst>
      <p:ext uri="{BB962C8B-B14F-4D97-AF65-F5344CB8AC3E}">
        <p14:creationId xmlns:p14="http://schemas.microsoft.com/office/powerpoint/2010/main" val="1002913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678236-9FBC-47A9-8677-18E506463680}" type="slidenum">
              <a:rPr lang="sv-SE" smtClean="0"/>
              <a:t>49</a:t>
            </a:fld>
            <a:endParaRPr lang="sv-SE"/>
          </a:p>
        </p:txBody>
      </p:sp>
    </p:spTree>
    <p:extLst>
      <p:ext uri="{BB962C8B-B14F-4D97-AF65-F5344CB8AC3E}">
        <p14:creationId xmlns:p14="http://schemas.microsoft.com/office/powerpoint/2010/main" val="5650683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678236-9FBC-47A9-8677-18E506463680}" type="slidenum">
              <a:rPr lang="sv-SE" smtClean="0"/>
              <a:t>50</a:t>
            </a:fld>
            <a:endParaRPr lang="sv-SE"/>
          </a:p>
        </p:txBody>
      </p:sp>
    </p:spTree>
    <p:extLst>
      <p:ext uri="{BB962C8B-B14F-4D97-AF65-F5344CB8AC3E}">
        <p14:creationId xmlns:p14="http://schemas.microsoft.com/office/powerpoint/2010/main" val="2337190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678236-9FBC-47A9-8677-18E506463680}" type="slidenum">
              <a:rPr lang="sv-SE" smtClean="0"/>
              <a:t>51</a:t>
            </a:fld>
            <a:endParaRPr lang="sv-SE"/>
          </a:p>
        </p:txBody>
      </p:sp>
    </p:spTree>
    <p:extLst>
      <p:ext uri="{BB962C8B-B14F-4D97-AF65-F5344CB8AC3E}">
        <p14:creationId xmlns:p14="http://schemas.microsoft.com/office/powerpoint/2010/main" val="39592266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4045FB0-5EAC-49C2-A7A1-C763FDD81356}" type="slidenum">
              <a:rPr lang="sv-SE" smtClean="0"/>
              <a:t>52</a:t>
            </a:fld>
            <a:endParaRPr lang="sv-SE"/>
          </a:p>
        </p:txBody>
      </p:sp>
    </p:spTree>
    <p:extLst>
      <p:ext uri="{BB962C8B-B14F-4D97-AF65-F5344CB8AC3E}">
        <p14:creationId xmlns:p14="http://schemas.microsoft.com/office/powerpoint/2010/main" val="40318914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678236-9FBC-47A9-8677-18E506463680}" type="slidenum">
              <a:rPr lang="sv-SE" smtClean="0"/>
              <a:t>54</a:t>
            </a:fld>
            <a:endParaRPr lang="sv-SE"/>
          </a:p>
        </p:txBody>
      </p:sp>
    </p:spTree>
    <p:extLst>
      <p:ext uri="{BB962C8B-B14F-4D97-AF65-F5344CB8AC3E}">
        <p14:creationId xmlns:p14="http://schemas.microsoft.com/office/powerpoint/2010/main" val="13756632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90478">
              <a:defRPr/>
            </a:pPr>
            <a:fld id="{C01EE273-EA31-46A6-B872-A2A8CC78C632}" type="slidenum">
              <a:rPr lang="sv-SE">
                <a:solidFill>
                  <a:prstClr val="black"/>
                </a:solidFill>
                <a:latin typeface="Calibri" panose="020F0502020204030204"/>
              </a:rPr>
              <a:pPr defTabSz="990478">
                <a:defRPr/>
              </a:pPr>
              <a:t>55</a:t>
            </a:fld>
            <a:endParaRPr lang="sv-SE">
              <a:solidFill>
                <a:prstClr val="black"/>
              </a:solidFill>
              <a:latin typeface="Calibri" panose="020F0502020204030204"/>
            </a:endParaRPr>
          </a:p>
        </p:txBody>
      </p:sp>
    </p:spTree>
    <p:extLst>
      <p:ext uri="{BB962C8B-B14F-4D97-AF65-F5344CB8AC3E}">
        <p14:creationId xmlns:p14="http://schemas.microsoft.com/office/powerpoint/2010/main" val="11558433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4FA44B-0DBB-43BB-90AF-0538C7CA64E3}" type="slidenum">
              <a:rPr lang="sv-SE" smtClean="0"/>
              <a:t>56</a:t>
            </a:fld>
            <a:endParaRPr lang="sv-SE"/>
          </a:p>
        </p:txBody>
      </p:sp>
    </p:spTree>
    <p:extLst>
      <p:ext uri="{BB962C8B-B14F-4D97-AF65-F5344CB8AC3E}">
        <p14:creationId xmlns:p14="http://schemas.microsoft.com/office/powerpoint/2010/main" val="25842371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4FA44B-0DBB-43BB-90AF-0538C7CA64E3}" type="slidenum">
              <a:rPr lang="sv-SE" smtClean="0"/>
              <a:t>58</a:t>
            </a:fld>
            <a:endParaRPr lang="sv-SE"/>
          </a:p>
        </p:txBody>
      </p:sp>
    </p:spTree>
    <p:extLst>
      <p:ext uri="{BB962C8B-B14F-4D97-AF65-F5344CB8AC3E}">
        <p14:creationId xmlns:p14="http://schemas.microsoft.com/office/powerpoint/2010/main" val="290043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5</a:t>
            </a:fld>
            <a:endParaRPr lang="sv-SE"/>
          </a:p>
        </p:txBody>
      </p:sp>
    </p:spTree>
    <p:extLst>
      <p:ext uri="{BB962C8B-B14F-4D97-AF65-F5344CB8AC3E}">
        <p14:creationId xmlns:p14="http://schemas.microsoft.com/office/powerpoint/2010/main" val="42199341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4FA44B-0DBB-43BB-90AF-0538C7CA64E3}" type="slidenum">
              <a:rPr lang="sv-SE" smtClean="0"/>
              <a:t>59</a:t>
            </a:fld>
            <a:endParaRPr lang="sv-SE"/>
          </a:p>
        </p:txBody>
      </p:sp>
    </p:spTree>
    <p:extLst>
      <p:ext uri="{BB962C8B-B14F-4D97-AF65-F5344CB8AC3E}">
        <p14:creationId xmlns:p14="http://schemas.microsoft.com/office/powerpoint/2010/main" val="4232196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90478">
              <a:defRPr/>
            </a:pPr>
            <a:fld id="{684FA44B-0DBB-43BB-90AF-0538C7CA64E3}" type="slidenum">
              <a:rPr lang="sv-SE">
                <a:solidFill>
                  <a:prstClr val="black"/>
                </a:solidFill>
                <a:latin typeface="Calibri" panose="020F0502020204030204"/>
              </a:rPr>
              <a:pPr defTabSz="990478">
                <a:defRPr/>
              </a:pPr>
              <a:t>61</a:t>
            </a:fld>
            <a:endParaRPr lang="sv-SE">
              <a:solidFill>
                <a:prstClr val="black"/>
              </a:solidFill>
              <a:latin typeface="Calibri" panose="020F0502020204030204"/>
            </a:endParaRPr>
          </a:p>
        </p:txBody>
      </p:sp>
    </p:spTree>
    <p:extLst>
      <p:ext uri="{BB962C8B-B14F-4D97-AF65-F5344CB8AC3E}">
        <p14:creationId xmlns:p14="http://schemas.microsoft.com/office/powerpoint/2010/main" val="35458316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62</a:t>
            </a:fld>
            <a:endParaRPr lang="sv-SE" dirty="0"/>
          </a:p>
        </p:txBody>
      </p:sp>
    </p:spTree>
    <p:extLst>
      <p:ext uri="{BB962C8B-B14F-4D97-AF65-F5344CB8AC3E}">
        <p14:creationId xmlns:p14="http://schemas.microsoft.com/office/powerpoint/2010/main" val="16530927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5"/>
          </p:nvPr>
        </p:nvSpPr>
        <p:spPr/>
        <p:txBody>
          <a:bodyPr/>
          <a:lstStyle/>
          <a:p>
            <a:pPr defTabSz="990478">
              <a:defRPr/>
            </a:pPr>
            <a:fld id="{684FA44B-0DBB-43BB-90AF-0538C7CA64E3}" type="slidenum">
              <a:rPr lang="sv-SE">
                <a:solidFill>
                  <a:prstClr val="black"/>
                </a:solidFill>
                <a:latin typeface="Calibri" panose="020F0502020204030204"/>
              </a:rPr>
              <a:pPr defTabSz="990478">
                <a:defRPr/>
              </a:pPr>
              <a:t>63</a:t>
            </a:fld>
            <a:endParaRPr lang="sv-SE">
              <a:solidFill>
                <a:prstClr val="black"/>
              </a:solidFill>
              <a:latin typeface="Calibri" panose="020F0502020204030204"/>
            </a:endParaRPr>
          </a:p>
        </p:txBody>
      </p:sp>
    </p:spTree>
    <p:extLst>
      <p:ext uri="{BB962C8B-B14F-4D97-AF65-F5344CB8AC3E}">
        <p14:creationId xmlns:p14="http://schemas.microsoft.com/office/powerpoint/2010/main" val="20247428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4FA44B-0DBB-43BB-90AF-0538C7CA64E3}" type="slidenum">
              <a:rPr lang="sv-SE" smtClean="0"/>
              <a:t>64</a:t>
            </a:fld>
            <a:endParaRPr lang="sv-SE"/>
          </a:p>
        </p:txBody>
      </p:sp>
    </p:spTree>
    <p:extLst>
      <p:ext uri="{BB962C8B-B14F-4D97-AF65-F5344CB8AC3E}">
        <p14:creationId xmlns:p14="http://schemas.microsoft.com/office/powerpoint/2010/main" val="3888111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90478">
              <a:defRPr/>
            </a:pPr>
            <a:fld id="{684FA44B-0DBB-43BB-90AF-0538C7CA64E3}" type="slidenum">
              <a:rPr lang="sv-SE">
                <a:solidFill>
                  <a:prstClr val="black"/>
                </a:solidFill>
                <a:latin typeface="Calibri" panose="020F0502020204030204"/>
              </a:rPr>
              <a:pPr defTabSz="990478">
                <a:defRPr/>
              </a:pPr>
              <a:t>65</a:t>
            </a:fld>
            <a:endParaRPr lang="sv-SE">
              <a:solidFill>
                <a:prstClr val="black"/>
              </a:solidFill>
              <a:latin typeface="Calibri" panose="020F0502020204030204"/>
            </a:endParaRPr>
          </a:p>
        </p:txBody>
      </p:sp>
    </p:spTree>
    <p:extLst>
      <p:ext uri="{BB962C8B-B14F-4D97-AF65-F5344CB8AC3E}">
        <p14:creationId xmlns:p14="http://schemas.microsoft.com/office/powerpoint/2010/main" val="37985221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90478">
              <a:defRPr/>
            </a:pPr>
            <a:fld id="{684FA44B-0DBB-43BB-90AF-0538C7CA64E3}" type="slidenum">
              <a:rPr lang="sv-SE">
                <a:solidFill>
                  <a:prstClr val="black"/>
                </a:solidFill>
                <a:latin typeface="Calibri" panose="020F0502020204030204"/>
              </a:rPr>
              <a:pPr defTabSz="990478">
                <a:defRPr/>
              </a:pPr>
              <a:t>66</a:t>
            </a:fld>
            <a:endParaRPr lang="sv-SE">
              <a:solidFill>
                <a:prstClr val="black"/>
              </a:solidFill>
              <a:latin typeface="Calibri" panose="020F0502020204030204"/>
            </a:endParaRPr>
          </a:p>
        </p:txBody>
      </p:sp>
    </p:spTree>
    <p:extLst>
      <p:ext uri="{BB962C8B-B14F-4D97-AF65-F5344CB8AC3E}">
        <p14:creationId xmlns:p14="http://schemas.microsoft.com/office/powerpoint/2010/main" val="37073837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4FA44B-0DBB-43BB-90AF-0538C7CA64E3}" type="slidenum">
              <a:rPr lang="sv-SE" smtClean="0"/>
              <a:t>67</a:t>
            </a:fld>
            <a:endParaRPr lang="sv-SE"/>
          </a:p>
        </p:txBody>
      </p:sp>
    </p:spTree>
    <p:extLst>
      <p:ext uri="{BB962C8B-B14F-4D97-AF65-F5344CB8AC3E}">
        <p14:creationId xmlns:p14="http://schemas.microsoft.com/office/powerpoint/2010/main" val="41239807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4FA44B-0DBB-43BB-90AF-0538C7CA64E3}" type="slidenum">
              <a:rPr lang="sv-SE" smtClean="0"/>
              <a:t>68</a:t>
            </a:fld>
            <a:endParaRPr lang="sv-SE"/>
          </a:p>
        </p:txBody>
      </p:sp>
    </p:spTree>
    <p:extLst>
      <p:ext uri="{BB962C8B-B14F-4D97-AF65-F5344CB8AC3E}">
        <p14:creationId xmlns:p14="http://schemas.microsoft.com/office/powerpoint/2010/main" val="38925585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a:t>
            </a:r>
          </a:p>
        </p:txBody>
      </p:sp>
      <p:sp>
        <p:nvSpPr>
          <p:cNvPr id="4" name="Platshållare för bildnummer 3"/>
          <p:cNvSpPr>
            <a:spLocks noGrp="1"/>
          </p:cNvSpPr>
          <p:nvPr>
            <p:ph type="sldNum" sz="quarter" idx="5"/>
          </p:nvPr>
        </p:nvSpPr>
        <p:spPr/>
        <p:txBody>
          <a:bodyPr/>
          <a:lstStyle/>
          <a:p>
            <a:fld id="{684FA44B-0DBB-43BB-90AF-0538C7CA64E3}" type="slidenum">
              <a:rPr lang="sv-SE" smtClean="0"/>
              <a:t>69</a:t>
            </a:fld>
            <a:endParaRPr lang="sv-SE"/>
          </a:p>
        </p:txBody>
      </p:sp>
    </p:spTree>
    <p:extLst>
      <p:ext uri="{BB962C8B-B14F-4D97-AF65-F5344CB8AC3E}">
        <p14:creationId xmlns:p14="http://schemas.microsoft.com/office/powerpoint/2010/main" val="772302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0"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6</a:t>
            </a:fld>
            <a:endParaRPr lang="sv-SE"/>
          </a:p>
        </p:txBody>
      </p:sp>
    </p:spTree>
    <p:extLst>
      <p:ext uri="{BB962C8B-B14F-4D97-AF65-F5344CB8AC3E}">
        <p14:creationId xmlns:p14="http://schemas.microsoft.com/office/powerpoint/2010/main" val="10873693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70</a:t>
            </a:fld>
            <a:endParaRPr lang="sv-SE"/>
          </a:p>
        </p:txBody>
      </p:sp>
    </p:spTree>
    <p:extLst>
      <p:ext uri="{BB962C8B-B14F-4D97-AF65-F5344CB8AC3E}">
        <p14:creationId xmlns:p14="http://schemas.microsoft.com/office/powerpoint/2010/main" val="11558433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51F42E9-E24B-4961-8AA0-DB506D8C2FB7}" type="slidenum">
              <a:rPr lang="sv-SE" smtClean="0"/>
              <a:t>71</a:t>
            </a:fld>
            <a:endParaRPr lang="sv-SE"/>
          </a:p>
        </p:txBody>
      </p:sp>
    </p:spTree>
    <p:extLst>
      <p:ext uri="{BB962C8B-B14F-4D97-AF65-F5344CB8AC3E}">
        <p14:creationId xmlns:p14="http://schemas.microsoft.com/office/powerpoint/2010/main" val="37905874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51F42E9-E24B-4961-8AA0-DB506D8C2FB7}" type="slidenum">
              <a:rPr lang="sv-SE" smtClean="0"/>
              <a:t>72</a:t>
            </a:fld>
            <a:endParaRPr lang="sv-SE"/>
          </a:p>
        </p:txBody>
      </p:sp>
    </p:spTree>
    <p:extLst>
      <p:ext uri="{BB962C8B-B14F-4D97-AF65-F5344CB8AC3E}">
        <p14:creationId xmlns:p14="http://schemas.microsoft.com/office/powerpoint/2010/main" val="1048509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90478">
              <a:defRPr/>
            </a:pPr>
            <a:fld id="{684FA44B-0DBB-43BB-90AF-0538C7CA64E3}" type="slidenum">
              <a:rPr lang="sv-SE">
                <a:solidFill>
                  <a:prstClr val="black"/>
                </a:solidFill>
                <a:latin typeface="Calibri" panose="020F0502020204030204"/>
              </a:rPr>
              <a:pPr defTabSz="990478">
                <a:defRPr/>
              </a:pPr>
              <a:t>73</a:t>
            </a:fld>
            <a:endParaRPr lang="sv-SE">
              <a:solidFill>
                <a:prstClr val="black"/>
              </a:solidFill>
              <a:latin typeface="Calibri" panose="020F0502020204030204"/>
            </a:endParaRPr>
          </a:p>
        </p:txBody>
      </p:sp>
    </p:spTree>
    <p:extLst>
      <p:ext uri="{BB962C8B-B14F-4D97-AF65-F5344CB8AC3E}">
        <p14:creationId xmlns:p14="http://schemas.microsoft.com/office/powerpoint/2010/main" val="2601701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51F42E9-E24B-4961-8AA0-DB506D8C2FB7}" type="slidenum">
              <a:rPr lang="sv-SE" smtClean="0"/>
              <a:t>74</a:t>
            </a:fld>
            <a:endParaRPr lang="sv-SE"/>
          </a:p>
        </p:txBody>
      </p:sp>
    </p:spTree>
    <p:extLst>
      <p:ext uri="{BB962C8B-B14F-4D97-AF65-F5344CB8AC3E}">
        <p14:creationId xmlns:p14="http://schemas.microsoft.com/office/powerpoint/2010/main" val="24042611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51F42E9-E24B-4961-8AA0-DB506D8C2FB7}" type="slidenum">
              <a:rPr lang="sv-SE" smtClean="0"/>
              <a:t>75</a:t>
            </a:fld>
            <a:endParaRPr lang="sv-SE"/>
          </a:p>
        </p:txBody>
      </p:sp>
    </p:spTree>
    <p:extLst>
      <p:ext uri="{BB962C8B-B14F-4D97-AF65-F5344CB8AC3E}">
        <p14:creationId xmlns:p14="http://schemas.microsoft.com/office/powerpoint/2010/main" val="39119180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51F42E9-E24B-4961-8AA0-DB506D8C2FB7}" type="slidenum">
              <a:rPr lang="sv-SE" smtClean="0"/>
              <a:t>76</a:t>
            </a:fld>
            <a:endParaRPr lang="sv-SE"/>
          </a:p>
        </p:txBody>
      </p:sp>
    </p:spTree>
    <p:extLst>
      <p:ext uri="{BB962C8B-B14F-4D97-AF65-F5344CB8AC3E}">
        <p14:creationId xmlns:p14="http://schemas.microsoft.com/office/powerpoint/2010/main" val="42524660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51F42E9-E24B-4961-8AA0-DB506D8C2FB7}" type="slidenum">
              <a:rPr lang="sv-SE" smtClean="0"/>
              <a:t>78</a:t>
            </a:fld>
            <a:endParaRPr lang="sv-SE"/>
          </a:p>
        </p:txBody>
      </p:sp>
    </p:spTree>
    <p:extLst>
      <p:ext uri="{BB962C8B-B14F-4D97-AF65-F5344CB8AC3E}">
        <p14:creationId xmlns:p14="http://schemas.microsoft.com/office/powerpoint/2010/main" val="16341252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51F42E9-E24B-4961-8AA0-DB506D8C2FB7}" type="slidenum">
              <a:rPr lang="sv-SE" smtClean="0"/>
              <a:t>79</a:t>
            </a:fld>
            <a:endParaRPr lang="sv-SE"/>
          </a:p>
        </p:txBody>
      </p:sp>
    </p:spTree>
    <p:extLst>
      <p:ext uri="{BB962C8B-B14F-4D97-AF65-F5344CB8AC3E}">
        <p14:creationId xmlns:p14="http://schemas.microsoft.com/office/powerpoint/2010/main" val="21142478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90478">
              <a:defRPr/>
            </a:pPr>
            <a:fld id="{751F42E9-E24B-4961-8AA0-DB506D8C2FB7}" type="slidenum">
              <a:rPr lang="sv-SE">
                <a:solidFill>
                  <a:prstClr val="black"/>
                </a:solidFill>
                <a:latin typeface="Calibri" panose="020F0502020204030204"/>
              </a:rPr>
              <a:pPr defTabSz="990478">
                <a:defRPr/>
              </a:pPr>
              <a:t>80</a:t>
            </a:fld>
            <a:endParaRPr lang="sv-SE">
              <a:solidFill>
                <a:prstClr val="black"/>
              </a:solidFill>
              <a:latin typeface="Calibri" panose="020F0502020204030204"/>
            </a:endParaRPr>
          </a:p>
        </p:txBody>
      </p:sp>
    </p:spTree>
    <p:extLst>
      <p:ext uri="{BB962C8B-B14F-4D97-AF65-F5344CB8AC3E}">
        <p14:creationId xmlns:p14="http://schemas.microsoft.com/office/powerpoint/2010/main" val="1910505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7</a:t>
            </a:fld>
            <a:endParaRPr lang="sv-SE"/>
          </a:p>
        </p:txBody>
      </p:sp>
    </p:spTree>
    <p:extLst>
      <p:ext uri="{BB962C8B-B14F-4D97-AF65-F5344CB8AC3E}">
        <p14:creationId xmlns:p14="http://schemas.microsoft.com/office/powerpoint/2010/main" val="11558433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51F42E9-E24B-4961-8AA0-DB506D8C2FB7}" type="slidenum">
              <a:rPr lang="sv-SE" smtClean="0"/>
              <a:t>81</a:t>
            </a:fld>
            <a:endParaRPr lang="sv-SE"/>
          </a:p>
        </p:txBody>
      </p:sp>
    </p:spTree>
    <p:extLst>
      <p:ext uri="{BB962C8B-B14F-4D97-AF65-F5344CB8AC3E}">
        <p14:creationId xmlns:p14="http://schemas.microsoft.com/office/powerpoint/2010/main" val="29467614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82</a:t>
            </a:fld>
            <a:endParaRPr lang="sv-SE"/>
          </a:p>
        </p:txBody>
      </p:sp>
    </p:spTree>
    <p:extLst>
      <p:ext uri="{BB962C8B-B14F-4D97-AF65-F5344CB8AC3E}">
        <p14:creationId xmlns:p14="http://schemas.microsoft.com/office/powerpoint/2010/main" val="11558433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83</a:t>
            </a:fld>
            <a:endParaRPr lang="sv-SE"/>
          </a:p>
        </p:txBody>
      </p:sp>
    </p:spTree>
    <p:extLst>
      <p:ext uri="{BB962C8B-B14F-4D97-AF65-F5344CB8AC3E}">
        <p14:creationId xmlns:p14="http://schemas.microsoft.com/office/powerpoint/2010/main" val="25163852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84</a:t>
            </a:fld>
            <a:endParaRPr lang="sv-SE"/>
          </a:p>
        </p:txBody>
      </p:sp>
    </p:spTree>
    <p:extLst>
      <p:ext uri="{BB962C8B-B14F-4D97-AF65-F5344CB8AC3E}">
        <p14:creationId xmlns:p14="http://schemas.microsoft.com/office/powerpoint/2010/main" val="16931781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85</a:t>
            </a:fld>
            <a:endParaRPr lang="sv-SE"/>
          </a:p>
        </p:txBody>
      </p:sp>
    </p:spTree>
    <p:extLst>
      <p:ext uri="{BB962C8B-B14F-4D97-AF65-F5344CB8AC3E}">
        <p14:creationId xmlns:p14="http://schemas.microsoft.com/office/powerpoint/2010/main" val="35340665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86</a:t>
            </a:fld>
            <a:endParaRPr lang="sv-SE"/>
          </a:p>
        </p:txBody>
      </p:sp>
    </p:spTree>
    <p:extLst>
      <p:ext uri="{BB962C8B-B14F-4D97-AF65-F5344CB8AC3E}">
        <p14:creationId xmlns:p14="http://schemas.microsoft.com/office/powerpoint/2010/main" val="37184477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87</a:t>
            </a:fld>
            <a:endParaRPr lang="sv-SE"/>
          </a:p>
        </p:txBody>
      </p:sp>
    </p:spTree>
    <p:extLst>
      <p:ext uri="{BB962C8B-B14F-4D97-AF65-F5344CB8AC3E}">
        <p14:creationId xmlns:p14="http://schemas.microsoft.com/office/powerpoint/2010/main" val="41665869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88</a:t>
            </a:fld>
            <a:endParaRPr lang="sv-SE"/>
          </a:p>
        </p:txBody>
      </p:sp>
    </p:spTree>
    <p:extLst>
      <p:ext uri="{BB962C8B-B14F-4D97-AF65-F5344CB8AC3E}">
        <p14:creationId xmlns:p14="http://schemas.microsoft.com/office/powerpoint/2010/main" val="37758686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89</a:t>
            </a:fld>
            <a:endParaRPr lang="sv-SE"/>
          </a:p>
        </p:txBody>
      </p:sp>
    </p:spTree>
    <p:extLst>
      <p:ext uri="{BB962C8B-B14F-4D97-AF65-F5344CB8AC3E}">
        <p14:creationId xmlns:p14="http://schemas.microsoft.com/office/powerpoint/2010/main" val="30590589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2400"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90</a:t>
            </a:fld>
            <a:endParaRPr lang="sv-SE"/>
          </a:p>
        </p:txBody>
      </p:sp>
    </p:spTree>
    <p:extLst>
      <p:ext uri="{BB962C8B-B14F-4D97-AF65-F5344CB8AC3E}">
        <p14:creationId xmlns:p14="http://schemas.microsoft.com/office/powerpoint/2010/main" val="1448060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85715" indent="-185715">
              <a:buFontTx/>
              <a:buChar char="-"/>
            </a:pPr>
            <a:endParaRPr lang="sv-SE" b="0" dirty="0"/>
          </a:p>
          <a:p>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8</a:t>
            </a:fld>
            <a:endParaRPr lang="sv-SE"/>
          </a:p>
        </p:txBody>
      </p:sp>
    </p:spTree>
    <p:extLst>
      <p:ext uri="{BB962C8B-B14F-4D97-AF65-F5344CB8AC3E}">
        <p14:creationId xmlns:p14="http://schemas.microsoft.com/office/powerpoint/2010/main" val="21747807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91</a:t>
            </a:fld>
            <a:endParaRPr lang="sv-SE"/>
          </a:p>
        </p:txBody>
      </p:sp>
    </p:spTree>
    <p:extLst>
      <p:ext uri="{BB962C8B-B14F-4D97-AF65-F5344CB8AC3E}">
        <p14:creationId xmlns:p14="http://schemas.microsoft.com/office/powerpoint/2010/main" val="41054597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92</a:t>
            </a:fld>
            <a:endParaRPr lang="sv-SE"/>
          </a:p>
        </p:txBody>
      </p:sp>
    </p:spTree>
    <p:extLst>
      <p:ext uri="{BB962C8B-B14F-4D97-AF65-F5344CB8AC3E}">
        <p14:creationId xmlns:p14="http://schemas.microsoft.com/office/powerpoint/2010/main" val="32224166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93</a:t>
            </a:fld>
            <a:endParaRPr lang="sv-SE"/>
          </a:p>
        </p:txBody>
      </p:sp>
    </p:spTree>
    <p:extLst>
      <p:ext uri="{BB962C8B-B14F-4D97-AF65-F5344CB8AC3E}">
        <p14:creationId xmlns:p14="http://schemas.microsoft.com/office/powerpoint/2010/main" val="24834204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94</a:t>
            </a:fld>
            <a:endParaRPr lang="sv-SE"/>
          </a:p>
        </p:txBody>
      </p:sp>
    </p:spTree>
    <p:extLst>
      <p:ext uri="{BB962C8B-B14F-4D97-AF65-F5344CB8AC3E}">
        <p14:creationId xmlns:p14="http://schemas.microsoft.com/office/powerpoint/2010/main" val="38128846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95</a:t>
            </a:fld>
            <a:endParaRPr lang="sv-SE"/>
          </a:p>
        </p:txBody>
      </p:sp>
    </p:spTree>
    <p:extLst>
      <p:ext uri="{BB962C8B-B14F-4D97-AF65-F5344CB8AC3E}">
        <p14:creationId xmlns:p14="http://schemas.microsoft.com/office/powerpoint/2010/main" val="14816578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96</a:t>
            </a:fld>
            <a:endParaRPr lang="sv-SE"/>
          </a:p>
        </p:txBody>
      </p:sp>
    </p:spTree>
    <p:extLst>
      <p:ext uri="{BB962C8B-B14F-4D97-AF65-F5344CB8AC3E}">
        <p14:creationId xmlns:p14="http://schemas.microsoft.com/office/powerpoint/2010/main" val="12666254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97</a:t>
            </a:fld>
            <a:endParaRPr lang="sv-SE"/>
          </a:p>
        </p:txBody>
      </p:sp>
    </p:spTree>
    <p:extLst>
      <p:ext uri="{BB962C8B-B14F-4D97-AF65-F5344CB8AC3E}">
        <p14:creationId xmlns:p14="http://schemas.microsoft.com/office/powerpoint/2010/main" val="2444190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98</a:t>
            </a:fld>
            <a:endParaRPr lang="sv-SE"/>
          </a:p>
        </p:txBody>
      </p:sp>
    </p:spTree>
    <p:extLst>
      <p:ext uri="{BB962C8B-B14F-4D97-AF65-F5344CB8AC3E}">
        <p14:creationId xmlns:p14="http://schemas.microsoft.com/office/powerpoint/2010/main" val="19487451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99</a:t>
            </a:fld>
            <a:endParaRPr lang="sv-SE"/>
          </a:p>
        </p:txBody>
      </p:sp>
    </p:spTree>
    <p:extLst>
      <p:ext uri="{BB962C8B-B14F-4D97-AF65-F5344CB8AC3E}">
        <p14:creationId xmlns:p14="http://schemas.microsoft.com/office/powerpoint/2010/main" val="39551544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100</a:t>
            </a:fld>
            <a:endParaRPr lang="sv-SE"/>
          </a:p>
        </p:txBody>
      </p:sp>
    </p:spTree>
    <p:extLst>
      <p:ext uri="{BB962C8B-B14F-4D97-AF65-F5344CB8AC3E}">
        <p14:creationId xmlns:p14="http://schemas.microsoft.com/office/powerpoint/2010/main" val="1804425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90478">
              <a:defRPr/>
            </a:pPr>
            <a:fld id="{6F678236-9FBC-47A9-8677-18E506463680}" type="slidenum">
              <a:rPr lang="sv-SE">
                <a:solidFill>
                  <a:prstClr val="black"/>
                </a:solidFill>
                <a:latin typeface="Calibri" panose="020F0502020204030204"/>
              </a:rPr>
              <a:pPr defTabSz="990478">
                <a:defRPr/>
              </a:pPr>
              <a:t>9</a:t>
            </a:fld>
            <a:endParaRPr lang="sv-SE">
              <a:solidFill>
                <a:prstClr val="black"/>
              </a:solidFill>
              <a:latin typeface="Calibri" panose="020F0502020204030204"/>
            </a:endParaRPr>
          </a:p>
        </p:txBody>
      </p:sp>
    </p:spTree>
    <p:extLst>
      <p:ext uri="{BB962C8B-B14F-4D97-AF65-F5344CB8AC3E}">
        <p14:creationId xmlns:p14="http://schemas.microsoft.com/office/powerpoint/2010/main" val="42709636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101</a:t>
            </a:fld>
            <a:endParaRPr lang="sv-SE"/>
          </a:p>
        </p:txBody>
      </p:sp>
    </p:spTree>
    <p:extLst>
      <p:ext uri="{BB962C8B-B14F-4D97-AF65-F5344CB8AC3E}">
        <p14:creationId xmlns:p14="http://schemas.microsoft.com/office/powerpoint/2010/main" val="33346365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C14C75-BAE7-4F03-93A2-6CABE76829D6}" type="slidenum">
              <a:rPr lang="sv-SE" smtClean="0"/>
              <a:t>102</a:t>
            </a:fld>
            <a:endParaRPr lang="sv-SE"/>
          </a:p>
        </p:txBody>
      </p:sp>
    </p:spTree>
    <p:extLst>
      <p:ext uri="{BB962C8B-B14F-4D97-AF65-F5344CB8AC3E}">
        <p14:creationId xmlns:p14="http://schemas.microsoft.com/office/powerpoint/2010/main" val="40573922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01EE273-EA31-46A6-B872-A2A8CC78C632}" type="slidenum">
              <a:rPr lang="sv-SE" smtClean="0"/>
              <a:t>103</a:t>
            </a:fld>
            <a:endParaRPr lang="sv-SE"/>
          </a:p>
        </p:txBody>
      </p:sp>
    </p:spTree>
    <p:extLst>
      <p:ext uri="{BB962C8B-B14F-4D97-AF65-F5344CB8AC3E}">
        <p14:creationId xmlns:p14="http://schemas.microsoft.com/office/powerpoint/2010/main" val="11558433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26259F8-28D4-4951-A54C-878EC6C9DCD3}" type="slidenum">
              <a:rPr lang="sv-SE" smtClean="0"/>
              <a:t>104</a:t>
            </a:fld>
            <a:endParaRPr lang="sv-SE"/>
          </a:p>
        </p:txBody>
      </p:sp>
    </p:spTree>
    <p:extLst>
      <p:ext uri="{BB962C8B-B14F-4D97-AF65-F5344CB8AC3E}">
        <p14:creationId xmlns:p14="http://schemas.microsoft.com/office/powerpoint/2010/main" val="5264701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26259F8-28D4-4951-A54C-878EC6C9DCD3}" type="slidenum">
              <a:rPr lang="sv-SE" smtClean="0"/>
              <a:t>105</a:t>
            </a:fld>
            <a:endParaRPr lang="sv-SE"/>
          </a:p>
        </p:txBody>
      </p:sp>
    </p:spTree>
    <p:extLst>
      <p:ext uri="{BB962C8B-B14F-4D97-AF65-F5344CB8AC3E}">
        <p14:creationId xmlns:p14="http://schemas.microsoft.com/office/powerpoint/2010/main" val="820861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26259F8-28D4-4951-A54C-878EC6C9DCD3}" type="slidenum">
              <a:rPr lang="sv-SE" smtClean="0"/>
              <a:t>106</a:t>
            </a:fld>
            <a:endParaRPr lang="sv-SE"/>
          </a:p>
        </p:txBody>
      </p:sp>
    </p:spTree>
    <p:extLst>
      <p:ext uri="{BB962C8B-B14F-4D97-AF65-F5344CB8AC3E}">
        <p14:creationId xmlns:p14="http://schemas.microsoft.com/office/powerpoint/2010/main" val="14979583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26259F8-28D4-4951-A54C-878EC6C9DCD3}" type="slidenum">
              <a:rPr lang="sv-SE" smtClean="0"/>
              <a:t>107</a:t>
            </a:fld>
            <a:endParaRPr lang="sv-SE"/>
          </a:p>
        </p:txBody>
      </p:sp>
    </p:spTree>
    <p:extLst>
      <p:ext uri="{BB962C8B-B14F-4D97-AF65-F5344CB8AC3E}">
        <p14:creationId xmlns:p14="http://schemas.microsoft.com/office/powerpoint/2010/main" val="22104917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26259F8-28D4-4951-A54C-878EC6C9DCD3}" type="slidenum">
              <a:rPr lang="sv-SE" smtClean="0"/>
              <a:t>108</a:t>
            </a:fld>
            <a:endParaRPr lang="sv-SE"/>
          </a:p>
        </p:txBody>
      </p:sp>
    </p:spTree>
    <p:extLst>
      <p:ext uri="{BB962C8B-B14F-4D97-AF65-F5344CB8AC3E}">
        <p14:creationId xmlns:p14="http://schemas.microsoft.com/office/powerpoint/2010/main" val="8693633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26259F8-28D4-4951-A54C-878EC6C9DCD3}" type="slidenum">
              <a:rPr lang="sv-SE" smtClean="0"/>
              <a:t>109</a:t>
            </a:fld>
            <a:endParaRPr lang="sv-SE"/>
          </a:p>
        </p:txBody>
      </p:sp>
    </p:spTree>
    <p:extLst>
      <p:ext uri="{BB962C8B-B14F-4D97-AF65-F5344CB8AC3E}">
        <p14:creationId xmlns:p14="http://schemas.microsoft.com/office/powerpoint/2010/main" val="290150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26259F8-28D4-4951-A54C-878EC6C9DCD3}" type="slidenum">
              <a:rPr lang="sv-SE" smtClean="0"/>
              <a:t>110</a:t>
            </a:fld>
            <a:endParaRPr lang="sv-SE"/>
          </a:p>
        </p:txBody>
      </p:sp>
    </p:spTree>
    <p:extLst>
      <p:ext uri="{BB962C8B-B14F-4D97-AF65-F5344CB8AC3E}">
        <p14:creationId xmlns:p14="http://schemas.microsoft.com/office/powerpoint/2010/main" val="27106838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pic>
        <p:nvPicPr>
          <p:cNvPr id="7" name="Bildobjekt 1">
            <a:extLst>
              <a:ext uri="{FF2B5EF4-FFF2-40B4-BE49-F238E27FC236}">
                <a16:creationId xmlns:a16="http://schemas.microsoft.com/office/drawing/2014/main" id="{5DC4C6F0-D240-9B3A-CFE1-283585EF95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
            <a:ext cx="12192000" cy="6858001"/>
          </a:xfrm>
          <a:prstGeom prst="rect">
            <a:avLst/>
          </a:prstGeom>
          <a:solidFill>
            <a:schemeClr val="accent1"/>
          </a:solidFill>
        </p:spPr>
      </p:pic>
      <p:sp>
        <p:nvSpPr>
          <p:cNvPr id="2" name="Rubrik 1">
            <a:extLst>
              <a:ext uri="{FF2B5EF4-FFF2-40B4-BE49-F238E27FC236}">
                <a16:creationId xmlns:a16="http://schemas.microsoft.com/office/drawing/2014/main" id="{E9178D6E-2078-08E5-BAE6-8DC08A62D72D}"/>
              </a:ext>
            </a:extLst>
          </p:cNvPr>
          <p:cNvSpPr>
            <a:spLocks noGrp="1"/>
          </p:cNvSpPr>
          <p:nvPr>
            <p:ph type="ctrTitle"/>
          </p:nvPr>
        </p:nvSpPr>
        <p:spPr>
          <a:xfrm>
            <a:off x="637200" y="1692000"/>
            <a:ext cx="9180000" cy="2520000"/>
          </a:xfrm>
        </p:spPr>
        <p:txBody>
          <a:bodyPr rIns="0" anchor="b"/>
          <a:lstStyle>
            <a:lvl1pPr algn="l">
              <a:lnSpc>
                <a:spcPct val="100000"/>
              </a:lnSpc>
              <a:defRPr sz="4800" spc="-40" baseline="0">
                <a:solidFill>
                  <a:schemeClr val="bg1"/>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EAEAECA3-C0A1-88F4-B211-2BA6D75FC636}"/>
              </a:ext>
            </a:extLst>
          </p:cNvPr>
          <p:cNvSpPr>
            <a:spLocks noGrp="1"/>
          </p:cNvSpPr>
          <p:nvPr>
            <p:ph type="subTitle" idx="1"/>
          </p:nvPr>
        </p:nvSpPr>
        <p:spPr>
          <a:xfrm>
            <a:off x="637199" y="4320000"/>
            <a:ext cx="9180000" cy="1404000"/>
          </a:xfrm>
        </p:spPr>
        <p:txBody>
          <a:bodyPr lIns="0" tIns="72000" rIns="0"/>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8" name="Bild 5" descr="Socialstyrelsen logotyp">
            <a:extLst>
              <a:ext uri="{FF2B5EF4-FFF2-40B4-BE49-F238E27FC236}">
                <a16:creationId xmlns:a16="http://schemas.microsoft.com/office/drawing/2014/main" id="{D3F05040-C74E-1D05-78D9-4CDBCBA6176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490" y="620713"/>
            <a:ext cx="2438400" cy="524075"/>
          </a:xfrm>
          <a:prstGeom prst="rect">
            <a:avLst/>
          </a:prstGeom>
        </p:spPr>
      </p:pic>
      <p:sp>
        <p:nvSpPr>
          <p:cNvPr id="5" name="Platshållare för text 4">
            <a:extLst>
              <a:ext uri="{FF2B5EF4-FFF2-40B4-BE49-F238E27FC236}">
                <a16:creationId xmlns:a16="http://schemas.microsoft.com/office/drawing/2014/main" id="{7CEF9954-370C-4CBC-ACFA-B1E148113F14}"/>
              </a:ext>
            </a:extLst>
          </p:cNvPr>
          <p:cNvSpPr>
            <a:spLocks noGrp="1"/>
          </p:cNvSpPr>
          <p:nvPr>
            <p:ph type="body" sz="quarter" idx="10" hasCustomPrompt="1"/>
          </p:nvPr>
        </p:nvSpPr>
        <p:spPr>
          <a:xfrm>
            <a:off x="637199" y="5892800"/>
            <a:ext cx="5220000" cy="360000"/>
          </a:xfrm>
        </p:spPr>
        <p:txBody>
          <a:bodyPr lIns="0" rIns="0" bIns="0" anchor="b" anchorCtr="0"/>
          <a:lstStyle>
            <a:lvl1pPr marL="0" indent="0">
              <a:buNone/>
              <a:defRPr sz="1600">
                <a:solidFill>
                  <a:schemeClr val="bg1"/>
                </a:solidFill>
              </a:defRPr>
            </a:lvl1pPr>
          </a:lstStyle>
          <a:p>
            <a:pPr lvl="0"/>
            <a:r>
              <a:rPr lang="sv-SE" dirty="0"/>
              <a:t>Skapare, datum eller annan information</a:t>
            </a:r>
          </a:p>
        </p:txBody>
      </p:sp>
    </p:spTree>
    <p:extLst>
      <p:ext uri="{BB962C8B-B14F-4D97-AF65-F5344CB8AC3E}">
        <p14:creationId xmlns:p14="http://schemas.microsoft.com/office/powerpoint/2010/main" val="2417418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2-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89" y="540000"/>
            <a:ext cx="9720000" cy="1080000"/>
          </a:xfrm>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F2BE7BE2-043A-8F86-E133-CBC0667ED849}"/>
              </a:ext>
            </a:extLst>
          </p:cNvPr>
          <p:cNvSpPr>
            <a:spLocks noGrp="1"/>
          </p:cNvSpPr>
          <p:nvPr>
            <p:ph type="body" sz="quarter" idx="13" hasCustomPrompt="1"/>
          </p:nvPr>
        </p:nvSpPr>
        <p:spPr>
          <a:xfrm>
            <a:off x="637201" y="1634400"/>
            <a:ext cx="5157600" cy="4583838"/>
          </a:xfrm>
        </p:spPr>
        <p:txBody>
          <a:bodyPr lIns="0" rIns="0"/>
          <a:lstStyle>
            <a:lvl1pPr marL="0" indent="0">
              <a:spcBef>
                <a:spcPts val="18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ändra format på bakgrundstexten</a:t>
            </a:r>
          </a:p>
        </p:txBody>
      </p:sp>
      <p:sp>
        <p:nvSpPr>
          <p:cNvPr id="3" name="Platshållare för text 5">
            <a:extLst>
              <a:ext uri="{FF2B5EF4-FFF2-40B4-BE49-F238E27FC236}">
                <a16:creationId xmlns:a16="http://schemas.microsoft.com/office/drawing/2014/main" id="{A489BFAB-1838-E3DA-3086-31955668D094}"/>
              </a:ext>
            </a:extLst>
          </p:cNvPr>
          <p:cNvSpPr>
            <a:spLocks noGrp="1"/>
          </p:cNvSpPr>
          <p:nvPr>
            <p:ph type="body" sz="quarter" idx="14" hasCustomPrompt="1"/>
          </p:nvPr>
        </p:nvSpPr>
        <p:spPr>
          <a:xfrm>
            <a:off x="6397201" y="1634400"/>
            <a:ext cx="5157600" cy="4583838"/>
          </a:xfrm>
        </p:spPr>
        <p:txBody>
          <a:bodyPr lIns="0" rIns="0"/>
          <a:lstStyle>
            <a:lvl1pPr marL="0" indent="0">
              <a:spcBef>
                <a:spcPts val="18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ändra format på bakgrundstexten</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8</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24415541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ubrik, text och bild 3">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3786AE-3D23-4C9B-BD51-DD3D8606B896}"/>
              </a:ext>
            </a:extLst>
          </p:cNvPr>
          <p:cNvSpPr>
            <a:spLocks noGrp="1"/>
          </p:cNvSpPr>
          <p:nvPr>
            <p:ph type="title"/>
          </p:nvPr>
        </p:nvSpPr>
        <p:spPr>
          <a:xfrm>
            <a:off x="636890" y="539999"/>
            <a:ext cx="3771514" cy="1525203"/>
          </a:xfrm>
        </p:spPr>
        <p:txBody>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EB02FB96-385F-13AB-DD19-55D3510D6BC8}"/>
              </a:ext>
            </a:extLst>
          </p:cNvPr>
          <p:cNvSpPr>
            <a:spLocks noGrp="1"/>
          </p:cNvSpPr>
          <p:nvPr>
            <p:ph type="body" sz="quarter" idx="16" hasCustomPrompt="1"/>
          </p:nvPr>
        </p:nvSpPr>
        <p:spPr>
          <a:xfrm>
            <a:off x="637200" y="2065203"/>
            <a:ext cx="3771514" cy="4153035"/>
          </a:xfrm>
          <a:prstGeom prst="rect">
            <a:avLst/>
          </a:prstGeom>
        </p:spPr>
        <p:txBody>
          <a:bodyPr lIns="0" anchor="t">
            <a:normAutofit/>
          </a:bodyPr>
          <a:lstStyle>
            <a:lvl1pPr marL="0" indent="0">
              <a:lnSpc>
                <a:spcPct val="110000"/>
              </a:lnSpc>
              <a:spcBef>
                <a:spcPts val="1800"/>
              </a:spcBef>
              <a:spcAft>
                <a:spcPts val="0"/>
              </a:spcAft>
              <a:buNone/>
              <a:defRPr sz="2000">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här för att ändra format på bakgrundstexten</a:t>
            </a:r>
          </a:p>
        </p:txBody>
      </p:sp>
      <p:sp>
        <p:nvSpPr>
          <p:cNvPr id="6" name="Platshållare för bild 3">
            <a:extLst>
              <a:ext uri="{FF2B5EF4-FFF2-40B4-BE49-F238E27FC236}">
                <a16:creationId xmlns:a16="http://schemas.microsoft.com/office/drawing/2014/main" id="{FEEBDD56-AACA-C812-7E95-EB2BEAFF7B3D}"/>
              </a:ext>
            </a:extLst>
          </p:cNvPr>
          <p:cNvSpPr>
            <a:spLocks noGrp="1"/>
          </p:cNvSpPr>
          <p:nvPr>
            <p:ph type="pic" idx="11" hasCustomPrompt="1"/>
          </p:nvPr>
        </p:nvSpPr>
        <p:spPr>
          <a:xfrm>
            <a:off x="4487401" y="1"/>
            <a:ext cx="7704599" cy="6857999"/>
          </a:xfrm>
          <a:prstGeom prst="rect">
            <a:avLst/>
          </a:prstGeom>
        </p:spPr>
        <p:txBody>
          <a:bodyPr lIns="1296000" tIns="576000" rIns="1296000">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Infoga en bild. Kom ihåg att skriva in en alternativtext eller markera som dekorativ.</a:t>
            </a:r>
          </a:p>
        </p:txBody>
      </p:sp>
      <p:sp>
        <p:nvSpPr>
          <p:cNvPr id="5" name="Platshållare för sidfot 4">
            <a:extLst>
              <a:ext uri="{FF2B5EF4-FFF2-40B4-BE49-F238E27FC236}">
                <a16:creationId xmlns:a16="http://schemas.microsoft.com/office/drawing/2014/main" id="{B89F5B30-B90D-41E7-8C50-94F92D645BC4}"/>
              </a:ext>
            </a:extLst>
          </p:cNvPr>
          <p:cNvSpPr>
            <a:spLocks noGrp="1"/>
          </p:cNvSpPr>
          <p:nvPr>
            <p:ph type="ftr" sz="quarter" idx="17"/>
          </p:nvPr>
        </p:nvSpPr>
        <p:spPr/>
        <p:txBody>
          <a:bodyPr/>
          <a:lstStyle/>
          <a:p>
            <a:r>
              <a:rPr lang="sv-SE"/>
              <a:t>Bild 1</a:t>
            </a:r>
          </a:p>
        </p:txBody>
      </p:sp>
      <p:sp>
        <p:nvSpPr>
          <p:cNvPr id="7" name="Platshållare för bildnummer 5">
            <a:extLst>
              <a:ext uri="{FF2B5EF4-FFF2-40B4-BE49-F238E27FC236}">
                <a16:creationId xmlns:a16="http://schemas.microsoft.com/office/drawing/2014/main" id="{268D11D4-3129-4594-8CBE-10321B2A1175}"/>
              </a:ext>
            </a:extLst>
          </p:cNvPr>
          <p:cNvSpPr>
            <a:spLocks noGrp="1"/>
          </p:cNvSpPr>
          <p:nvPr>
            <p:ph type="sldNum" sz="quarter" idx="18"/>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15038289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Rubrik, text och bild 4">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28E7CB30-CED8-4C36-8C0A-8E2936A9935A}"/>
              </a:ext>
            </a:extLst>
          </p:cNvPr>
          <p:cNvSpPr>
            <a:spLocks noGrp="1"/>
          </p:cNvSpPr>
          <p:nvPr>
            <p:ph type="title"/>
          </p:nvPr>
        </p:nvSpPr>
        <p:spPr>
          <a:xfrm>
            <a:off x="636889" y="540000"/>
            <a:ext cx="9720000" cy="1080000"/>
          </a:xfrm>
        </p:spPr>
        <p:txBody>
          <a:bodyPr/>
          <a:lstStyle/>
          <a:p>
            <a:r>
              <a:rPr lang="sv-SE"/>
              <a:t>Klicka här för att ändra mall för rubrikformat</a:t>
            </a:r>
          </a:p>
        </p:txBody>
      </p:sp>
      <p:sp>
        <p:nvSpPr>
          <p:cNvPr id="5" name="Platshållare för text 2">
            <a:extLst>
              <a:ext uri="{FF2B5EF4-FFF2-40B4-BE49-F238E27FC236}">
                <a16:creationId xmlns:a16="http://schemas.microsoft.com/office/drawing/2014/main" id="{A35D814D-CFD6-D79B-4B41-4738C2681B3A}"/>
              </a:ext>
            </a:extLst>
          </p:cNvPr>
          <p:cNvSpPr>
            <a:spLocks noGrp="1"/>
          </p:cNvSpPr>
          <p:nvPr>
            <p:ph type="body" sz="quarter" idx="12" hasCustomPrompt="1"/>
          </p:nvPr>
        </p:nvSpPr>
        <p:spPr>
          <a:xfrm>
            <a:off x="637200" y="1634400"/>
            <a:ext cx="5280114" cy="1533605"/>
          </a:xfrm>
          <a:prstGeom prst="rect">
            <a:avLst/>
          </a:prstGeom>
        </p:spPr>
        <p:txBody>
          <a:bodyPr lIns="0"/>
          <a:lstStyle>
            <a:lvl1pPr marL="0" indent="0">
              <a:spcBef>
                <a:spcPts val="1800"/>
              </a:spcBef>
              <a:spcAft>
                <a:spcPts val="0"/>
              </a:spcAft>
              <a:buNone/>
              <a:defRPr sz="20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dirty="0"/>
              <a:t>Klicka här för att ändra format på bakgrundstexten</a:t>
            </a:r>
          </a:p>
        </p:txBody>
      </p:sp>
      <p:sp>
        <p:nvSpPr>
          <p:cNvPr id="2" name="Platshållare för bild 3">
            <a:extLst>
              <a:ext uri="{FF2B5EF4-FFF2-40B4-BE49-F238E27FC236}">
                <a16:creationId xmlns:a16="http://schemas.microsoft.com/office/drawing/2014/main" id="{A92B2AF3-9457-7731-ED44-D2028E6995FF}"/>
              </a:ext>
            </a:extLst>
          </p:cNvPr>
          <p:cNvSpPr>
            <a:spLocks noGrp="1"/>
          </p:cNvSpPr>
          <p:nvPr>
            <p:ph type="pic" idx="11" hasCustomPrompt="1"/>
          </p:nvPr>
        </p:nvSpPr>
        <p:spPr>
          <a:xfrm>
            <a:off x="0" y="1"/>
            <a:ext cx="12192000" cy="6857999"/>
          </a:xfrm>
          <a:prstGeom prst="rect">
            <a:avLst/>
          </a:prstGeom>
        </p:spPr>
        <p:txBody>
          <a:bodyPr lIns="3888000" tIns="4248000" rIns="3564000">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00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Infoga en bild. Kom ihåg att skriva in en alternativtext eller markera som dekorativ.</a:t>
            </a:r>
          </a:p>
        </p:txBody>
      </p:sp>
      <p:sp>
        <p:nvSpPr>
          <p:cNvPr id="7" name="Platshållare för sidfot 4">
            <a:extLst>
              <a:ext uri="{FF2B5EF4-FFF2-40B4-BE49-F238E27FC236}">
                <a16:creationId xmlns:a16="http://schemas.microsoft.com/office/drawing/2014/main" id="{32E51451-7697-422E-9945-89ABB8B1676A}"/>
              </a:ext>
            </a:extLst>
          </p:cNvPr>
          <p:cNvSpPr>
            <a:spLocks noGrp="1"/>
          </p:cNvSpPr>
          <p:nvPr>
            <p:ph type="ftr" sz="quarter" idx="13"/>
          </p:nvPr>
        </p:nvSpPr>
        <p:spPr/>
        <p:txBody>
          <a:bodyPr/>
          <a:lstStyle/>
          <a:p>
            <a:r>
              <a:rPr lang="sv-SE"/>
              <a:t>Bild 1</a:t>
            </a:r>
          </a:p>
        </p:txBody>
      </p:sp>
      <p:sp>
        <p:nvSpPr>
          <p:cNvPr id="10" name="Platshållare för bildnummer 5">
            <a:extLst>
              <a:ext uri="{FF2B5EF4-FFF2-40B4-BE49-F238E27FC236}">
                <a16:creationId xmlns:a16="http://schemas.microsoft.com/office/drawing/2014/main" id="{56D2ACD1-ED19-4C7C-951D-0930E762EA80}"/>
              </a:ext>
            </a:extLst>
          </p:cNvPr>
          <p:cNvSpPr>
            <a:spLocks noGrp="1"/>
          </p:cNvSpPr>
          <p:nvPr>
            <p:ph type="sldNum" sz="quarter" idx="14"/>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5765731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Rubrik, text och bild 5">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5ED3025E-D469-44AD-88E1-EEA95509BC98}"/>
              </a:ext>
            </a:extLst>
          </p:cNvPr>
          <p:cNvSpPr>
            <a:spLocks noGrp="1"/>
          </p:cNvSpPr>
          <p:nvPr>
            <p:ph type="title"/>
          </p:nvPr>
        </p:nvSpPr>
        <p:spPr/>
        <p:txBody>
          <a:bodyPr/>
          <a:lstStyle/>
          <a:p>
            <a:r>
              <a:rPr lang="sv-SE"/>
              <a:t>Klicka här för att ändra mall för rubrikformat</a:t>
            </a:r>
          </a:p>
        </p:txBody>
      </p:sp>
      <p:sp>
        <p:nvSpPr>
          <p:cNvPr id="6" name="Platshållare för bild 2">
            <a:extLst>
              <a:ext uri="{FF2B5EF4-FFF2-40B4-BE49-F238E27FC236}">
                <a16:creationId xmlns:a16="http://schemas.microsoft.com/office/drawing/2014/main" id="{FEEBDD56-AACA-C812-7E95-EB2BEAFF7B3D}"/>
              </a:ext>
            </a:extLst>
          </p:cNvPr>
          <p:cNvSpPr>
            <a:spLocks noGrp="1"/>
          </p:cNvSpPr>
          <p:nvPr>
            <p:ph type="pic" idx="11" hasCustomPrompt="1"/>
          </p:nvPr>
        </p:nvSpPr>
        <p:spPr>
          <a:xfrm>
            <a:off x="636044" y="1478356"/>
            <a:ext cx="10936195" cy="4739882"/>
          </a:xfrm>
          <a:prstGeom prst="rect">
            <a:avLst/>
          </a:prstGeom>
        </p:spPr>
        <p:txBody>
          <a:bodyPr lIns="3060000" tIns="648000" rIns="2880000">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00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Infoga en bild. Kom ihåg att skriva in en alternativtext eller markera som dekorativ.</a:t>
            </a:r>
          </a:p>
        </p:txBody>
      </p:sp>
      <p:sp>
        <p:nvSpPr>
          <p:cNvPr id="4" name="Platshållare för sidfot 3">
            <a:extLst>
              <a:ext uri="{FF2B5EF4-FFF2-40B4-BE49-F238E27FC236}">
                <a16:creationId xmlns:a16="http://schemas.microsoft.com/office/drawing/2014/main" id="{350852B9-C185-4391-BE17-DC0341967B67}"/>
              </a:ext>
            </a:extLst>
          </p:cNvPr>
          <p:cNvSpPr>
            <a:spLocks noGrp="1"/>
          </p:cNvSpPr>
          <p:nvPr>
            <p:ph type="ftr" sz="quarter" idx="12"/>
          </p:nvPr>
        </p:nvSpPr>
        <p:spPr/>
        <p:txBody>
          <a:bodyPr/>
          <a:lstStyle/>
          <a:p>
            <a:r>
              <a:rPr lang="sv-SE"/>
              <a:t>Bild 1</a:t>
            </a:r>
          </a:p>
        </p:txBody>
      </p:sp>
      <p:sp>
        <p:nvSpPr>
          <p:cNvPr id="5" name="Platshållare för bildnummer 4">
            <a:extLst>
              <a:ext uri="{FF2B5EF4-FFF2-40B4-BE49-F238E27FC236}">
                <a16:creationId xmlns:a16="http://schemas.microsoft.com/office/drawing/2014/main" id="{4BB39001-5ADF-4705-AE29-0C448DAEDA1B}"/>
              </a:ext>
            </a:extLst>
          </p:cNvPr>
          <p:cNvSpPr>
            <a:spLocks noGrp="1"/>
          </p:cNvSpPr>
          <p:nvPr>
            <p:ph type="sldNum" sz="quarter" idx="13"/>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31317659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Citat centrerad">
    <p:bg>
      <p:bgPr>
        <a:solidFill>
          <a:schemeClr val="accent4"/>
        </a:solidFill>
        <a:effectLst/>
      </p:bgPr>
    </p:bg>
    <p:spTree>
      <p:nvGrpSpPr>
        <p:cNvPr id="1" name=""/>
        <p:cNvGrpSpPr/>
        <p:nvPr/>
      </p:nvGrpSpPr>
      <p:grpSpPr>
        <a:xfrm>
          <a:off x="0" y="0"/>
          <a:ext cx="0" cy="0"/>
          <a:chOff x="0" y="0"/>
          <a:chExt cx="0" cy="0"/>
        </a:xfrm>
      </p:grpSpPr>
      <p:sp>
        <p:nvSpPr>
          <p:cNvPr id="4" name="Platshållare för text 1">
            <a:extLst>
              <a:ext uri="{FF2B5EF4-FFF2-40B4-BE49-F238E27FC236}">
                <a16:creationId xmlns:a16="http://schemas.microsoft.com/office/drawing/2014/main" id="{FBA69918-25E2-9A19-0AAE-90CF61B18C15}"/>
              </a:ext>
            </a:extLst>
          </p:cNvPr>
          <p:cNvSpPr txBox="1">
            <a:spLocks/>
          </p:cNvSpPr>
          <p:nvPr userDrawn="1"/>
        </p:nvSpPr>
        <p:spPr>
          <a:xfrm>
            <a:off x="2139698" y="1026315"/>
            <a:ext cx="455456" cy="1286463"/>
          </a:xfrm>
          <a:prstGeom prst="rect">
            <a:avLst/>
          </a:prstGeom>
        </p:spPr>
        <p:txBody>
          <a:bodyPr vert="horz" lIns="0" tIns="45720" rIns="91440" bIns="45720" rtlCol="0" anchor="b">
            <a:noAutofit/>
          </a:bodyPr>
          <a:lstStyle>
            <a:lvl1pPr marL="0" indent="0" algn="ctr" defTabSz="914400" rtl="0" eaLnBrk="1" latinLnBrk="0" hangingPunct="1">
              <a:lnSpc>
                <a:spcPct val="100000"/>
              </a:lnSpc>
              <a:spcBef>
                <a:spcPts val="1000"/>
              </a:spcBef>
              <a:buFontTx/>
              <a:buNone/>
              <a:defRPr sz="5000" b="1"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sv-SE" sz="8000" dirty="0">
                <a:solidFill>
                  <a:schemeClr val="bg1"/>
                </a:solidFill>
              </a:rPr>
              <a:t>”</a:t>
            </a:r>
          </a:p>
        </p:txBody>
      </p:sp>
      <p:sp>
        <p:nvSpPr>
          <p:cNvPr id="6" name="Rubrik 2">
            <a:extLst>
              <a:ext uri="{FF2B5EF4-FFF2-40B4-BE49-F238E27FC236}">
                <a16:creationId xmlns:a16="http://schemas.microsoft.com/office/drawing/2014/main" id="{E4B64348-F785-4A9C-94E9-CC2F9BF172EF}"/>
              </a:ext>
            </a:extLst>
          </p:cNvPr>
          <p:cNvSpPr>
            <a:spLocks noGrp="1"/>
          </p:cNvSpPr>
          <p:nvPr>
            <p:ph type="title"/>
          </p:nvPr>
        </p:nvSpPr>
        <p:spPr>
          <a:xfrm>
            <a:off x="2365248" y="1613916"/>
            <a:ext cx="7461504" cy="2356072"/>
          </a:xfrm>
        </p:spPr>
        <p:txBody>
          <a:bodyPr>
            <a:noAutofit/>
          </a:bodyPr>
          <a:lstStyle>
            <a:lvl1pPr>
              <a:lnSpc>
                <a:spcPct val="100000"/>
              </a:lnSpc>
              <a:defRPr sz="4400" spc="-40" baseline="0">
                <a:solidFill>
                  <a:schemeClr val="bg1"/>
                </a:solidFill>
              </a:defRPr>
            </a:lvl1pPr>
          </a:lstStyle>
          <a:p>
            <a:r>
              <a:rPr lang="sv-SE"/>
              <a:t>Klicka här för att ändra mall för rubrikformat</a:t>
            </a:r>
            <a:endParaRPr lang="sv-SE" dirty="0"/>
          </a:p>
        </p:txBody>
      </p:sp>
      <p:sp>
        <p:nvSpPr>
          <p:cNvPr id="3" name="Platshållare för text 3">
            <a:extLst>
              <a:ext uri="{FF2B5EF4-FFF2-40B4-BE49-F238E27FC236}">
                <a16:creationId xmlns:a16="http://schemas.microsoft.com/office/drawing/2014/main" id="{EDE59C96-7B2A-70FF-D2D8-97C435333C87}"/>
              </a:ext>
            </a:extLst>
          </p:cNvPr>
          <p:cNvSpPr>
            <a:spLocks noGrp="1"/>
          </p:cNvSpPr>
          <p:nvPr>
            <p:ph type="body" sz="quarter" idx="16" hasCustomPrompt="1"/>
          </p:nvPr>
        </p:nvSpPr>
        <p:spPr>
          <a:xfrm>
            <a:off x="2365248" y="3992415"/>
            <a:ext cx="7461504" cy="1251669"/>
          </a:xfrm>
          <a:prstGeom prst="rect">
            <a:avLst/>
          </a:prstGeom>
        </p:spPr>
        <p:txBody>
          <a:bodyPr lIns="0" anchor="t">
            <a:normAutofit/>
          </a:bodyPr>
          <a:lstStyle>
            <a:lvl1pPr marL="0" indent="0" algn="l">
              <a:lnSpc>
                <a:spcPct val="110000"/>
              </a:lnSpc>
              <a:spcBef>
                <a:spcPts val="1800"/>
              </a:spcBef>
              <a:spcAft>
                <a:spcPts val="0"/>
              </a:spcAft>
              <a:buNone/>
              <a:defRPr sz="2000">
                <a:solidFill>
                  <a:schemeClr val="bg1"/>
                </a:solidFill>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och skriv</a:t>
            </a:r>
          </a:p>
        </p:txBody>
      </p:sp>
      <p:sp>
        <p:nvSpPr>
          <p:cNvPr id="9" name="Platshållare för text 4">
            <a:extLst>
              <a:ext uri="{FF2B5EF4-FFF2-40B4-BE49-F238E27FC236}">
                <a16:creationId xmlns:a16="http://schemas.microsoft.com/office/drawing/2014/main" id="{3585167E-F5B6-856C-D48C-3AFD19272703}"/>
              </a:ext>
            </a:extLst>
          </p:cNvPr>
          <p:cNvSpPr>
            <a:spLocks noGrp="1"/>
          </p:cNvSpPr>
          <p:nvPr>
            <p:ph type="body" sz="quarter" idx="18" hasCustomPrompt="1"/>
          </p:nvPr>
        </p:nvSpPr>
        <p:spPr>
          <a:xfrm>
            <a:off x="4452174" y="5266511"/>
            <a:ext cx="5371530" cy="951728"/>
          </a:xfrm>
          <a:prstGeom prst="rect">
            <a:avLst/>
          </a:prstGeom>
        </p:spPr>
        <p:txBody>
          <a:bodyPr lIns="90000" rIns="0">
            <a:normAutofit/>
          </a:bodyPr>
          <a:lstStyle>
            <a:lvl1pPr marL="0" indent="0" algn="r">
              <a:buNone/>
              <a:defRPr sz="2000">
                <a:solidFill>
                  <a:schemeClr val="bg1"/>
                </a:solidFill>
              </a:defRPr>
            </a:lvl1pPr>
          </a:lstStyle>
          <a:p>
            <a:pPr lvl="0"/>
            <a:r>
              <a:rPr lang="sv-SE" dirty="0">
                <a:solidFill>
                  <a:schemeClr val="bg1"/>
                </a:solidFill>
              </a:rPr>
              <a:t>Namn/Källa</a:t>
            </a:r>
            <a:endParaRPr lang="sv-SE" dirty="0"/>
          </a:p>
        </p:txBody>
      </p:sp>
      <p:sp>
        <p:nvSpPr>
          <p:cNvPr id="12" name="Platshållare för sidfot 5">
            <a:extLst>
              <a:ext uri="{FF2B5EF4-FFF2-40B4-BE49-F238E27FC236}">
                <a16:creationId xmlns:a16="http://schemas.microsoft.com/office/drawing/2014/main" id="{804F0E48-D77D-4970-9A3B-D89F785D3A82}"/>
              </a:ext>
            </a:extLst>
          </p:cNvPr>
          <p:cNvSpPr>
            <a:spLocks noGrp="1"/>
          </p:cNvSpPr>
          <p:nvPr>
            <p:ph type="ftr" sz="quarter" idx="19"/>
          </p:nvPr>
        </p:nvSpPr>
        <p:spPr/>
        <p:txBody>
          <a:bodyPr/>
          <a:lstStyle>
            <a:lvl1pPr>
              <a:defRPr>
                <a:solidFill>
                  <a:schemeClr val="bg1"/>
                </a:solidFill>
              </a:defRPr>
            </a:lvl1pPr>
          </a:lstStyle>
          <a:p>
            <a:r>
              <a:rPr lang="sv-SE"/>
              <a:t>Bild 1</a:t>
            </a:r>
          </a:p>
        </p:txBody>
      </p:sp>
      <p:sp>
        <p:nvSpPr>
          <p:cNvPr id="13" name="Platshållare för bildnummer 6">
            <a:extLst>
              <a:ext uri="{FF2B5EF4-FFF2-40B4-BE49-F238E27FC236}">
                <a16:creationId xmlns:a16="http://schemas.microsoft.com/office/drawing/2014/main" id="{EBE49BD8-D016-4C80-B1CB-90D3713A41D7}"/>
              </a:ext>
            </a:extLst>
          </p:cNvPr>
          <p:cNvSpPr>
            <a:spLocks noGrp="1"/>
          </p:cNvSpPr>
          <p:nvPr>
            <p:ph type="sldNum" sz="quarter" idx="20"/>
          </p:nvPr>
        </p:nvSpPr>
        <p:spPr/>
        <p:txBody>
          <a:bodyPr/>
          <a:lstStyle>
            <a:lvl1pPr>
              <a:defRPr>
                <a:solidFill>
                  <a:schemeClr val="bg1"/>
                </a:solidFill>
              </a:defRPr>
            </a:lvl1pPr>
          </a:lstStyle>
          <a:p>
            <a:fld id="{4EF126C7-24CB-41BE-8327-5CF4F4F9B55B}" type="slidenum">
              <a:rPr lang="sv-SE" smtClean="0"/>
              <a:pPr/>
              <a:t>‹#›</a:t>
            </a:fld>
            <a:endParaRPr lang="sv-SE"/>
          </a:p>
        </p:txBody>
      </p:sp>
      <p:pic>
        <p:nvPicPr>
          <p:cNvPr id="14" name="Bild 7" descr="Socialstyrelsen logotyp">
            <a:extLst>
              <a:ext uri="{FF2B5EF4-FFF2-40B4-BE49-F238E27FC236}">
                <a16:creationId xmlns:a16="http://schemas.microsoft.com/office/drawing/2014/main" id="{188952F7-79EF-48D5-9387-7BDFBFD28C8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26800" y="6332400"/>
            <a:ext cx="1440000" cy="309490"/>
          </a:xfrm>
          <a:prstGeom prst="rect">
            <a:avLst/>
          </a:prstGeom>
        </p:spPr>
      </p:pic>
    </p:spTree>
    <p:extLst>
      <p:ext uri="{BB962C8B-B14F-4D97-AF65-F5344CB8AC3E}">
        <p14:creationId xmlns:p14="http://schemas.microsoft.com/office/powerpoint/2010/main" val="2316637915"/>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Vänsterställd citat med bild">
    <p:bg>
      <p:bgPr>
        <a:solidFill>
          <a:schemeClr val="accent4"/>
        </a:solidFill>
        <a:effectLst/>
      </p:bgPr>
    </p:bg>
    <p:spTree>
      <p:nvGrpSpPr>
        <p:cNvPr id="1" name=""/>
        <p:cNvGrpSpPr/>
        <p:nvPr/>
      </p:nvGrpSpPr>
      <p:grpSpPr>
        <a:xfrm>
          <a:off x="0" y="0"/>
          <a:ext cx="0" cy="0"/>
          <a:chOff x="0" y="0"/>
          <a:chExt cx="0" cy="0"/>
        </a:xfrm>
      </p:grpSpPr>
      <p:sp>
        <p:nvSpPr>
          <p:cNvPr id="11" name="Platshållare för bild 1">
            <a:extLst>
              <a:ext uri="{FF2B5EF4-FFF2-40B4-BE49-F238E27FC236}">
                <a16:creationId xmlns:a16="http://schemas.microsoft.com/office/drawing/2014/main" id="{3F8F0C3C-C392-883F-FF7A-F5E65EE639D8}"/>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sz="1600">
                <a:solidFill>
                  <a:srgbClr val="ECB94F"/>
                </a:solidFill>
              </a:defRPr>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sv-SE" dirty="0"/>
              <a:t>                     Markera bildplatshållaren, blå yta (klicka inte på ikonen). Infoga en bild. Kom ihåg att skriva in en</a:t>
            </a:r>
            <a:br>
              <a:rPr lang="sv-SE" dirty="0"/>
            </a:br>
            <a:r>
              <a:rPr lang="sv-SE" dirty="0"/>
              <a:t>                     alternativtext eller markera som dekorativ. </a:t>
            </a:r>
          </a:p>
          <a:p>
            <a:endParaRPr lang="sv-SE" dirty="0"/>
          </a:p>
        </p:txBody>
      </p:sp>
      <p:sp>
        <p:nvSpPr>
          <p:cNvPr id="17" name="Platshållare för text 2">
            <a:extLst>
              <a:ext uri="{FF2B5EF4-FFF2-40B4-BE49-F238E27FC236}">
                <a16:creationId xmlns:a16="http://schemas.microsoft.com/office/drawing/2014/main" id="{23BA7DB1-7BA6-509E-CFDA-C754DD8161FE}"/>
              </a:ext>
            </a:extLst>
          </p:cNvPr>
          <p:cNvSpPr>
            <a:spLocks noGrp="1"/>
          </p:cNvSpPr>
          <p:nvPr>
            <p:ph type="body" sz="quarter" idx="19" hasCustomPrompt="1"/>
          </p:nvPr>
        </p:nvSpPr>
        <p:spPr>
          <a:xfrm>
            <a:off x="622432" y="342900"/>
            <a:ext cx="455456" cy="638349"/>
          </a:xfrm>
          <a:prstGeom prst="rect">
            <a:avLst/>
          </a:prstGeom>
        </p:spPr>
        <p:txBody>
          <a:bodyPr tIns="0" rIns="0" bIns="0"/>
          <a:lstStyle>
            <a:lvl1pPr marL="0" indent="0">
              <a:buNone/>
              <a:defRPr sz="8000">
                <a:solidFill>
                  <a:schemeClr val="bg1"/>
                </a:solidFill>
              </a:defRPr>
            </a:lvl1pPr>
          </a:lstStyle>
          <a:p>
            <a:pPr lvl="0"/>
            <a:r>
              <a:rPr lang="sv-SE" dirty="0"/>
              <a:t>”</a:t>
            </a:r>
          </a:p>
        </p:txBody>
      </p:sp>
      <p:sp>
        <p:nvSpPr>
          <p:cNvPr id="6" name="Rubrik 3">
            <a:extLst>
              <a:ext uri="{FF2B5EF4-FFF2-40B4-BE49-F238E27FC236}">
                <a16:creationId xmlns:a16="http://schemas.microsoft.com/office/drawing/2014/main" id="{7B889A2B-1A11-8E52-BD85-532D772548AC}"/>
              </a:ext>
            </a:extLst>
          </p:cNvPr>
          <p:cNvSpPr>
            <a:spLocks noGrp="1"/>
          </p:cNvSpPr>
          <p:nvPr>
            <p:ph type="title"/>
          </p:nvPr>
        </p:nvSpPr>
        <p:spPr>
          <a:xfrm>
            <a:off x="990601" y="981249"/>
            <a:ext cx="6004559" cy="2539857"/>
          </a:xfrm>
        </p:spPr>
        <p:txBody>
          <a:bodyPr anchor="t" anchorCtr="0">
            <a:normAutofit/>
          </a:bodyPr>
          <a:lstStyle>
            <a:lvl1pPr algn="l">
              <a:lnSpc>
                <a:spcPct val="100000"/>
              </a:lnSpc>
              <a:spcBef>
                <a:spcPts val="1800"/>
              </a:spcBef>
              <a:defRPr sz="4000" spc="-40" baseline="0">
                <a:solidFill>
                  <a:schemeClr val="bg1"/>
                </a:solidFill>
              </a:defRPr>
            </a:lvl1pPr>
          </a:lstStyle>
          <a:p>
            <a:r>
              <a:rPr lang="sv-SE"/>
              <a:t>Klicka här för att ändra mall för rubrikformat</a:t>
            </a:r>
            <a:endParaRPr lang="sv-SE" dirty="0"/>
          </a:p>
        </p:txBody>
      </p:sp>
      <p:sp>
        <p:nvSpPr>
          <p:cNvPr id="4" name="Platshållare för text 4">
            <a:extLst>
              <a:ext uri="{FF2B5EF4-FFF2-40B4-BE49-F238E27FC236}">
                <a16:creationId xmlns:a16="http://schemas.microsoft.com/office/drawing/2014/main" id="{753D899F-A3CB-5FB6-31EA-CB64334084C1}"/>
              </a:ext>
            </a:extLst>
          </p:cNvPr>
          <p:cNvSpPr>
            <a:spLocks noGrp="1"/>
          </p:cNvSpPr>
          <p:nvPr>
            <p:ph type="body" sz="quarter" idx="16" hasCustomPrompt="1"/>
          </p:nvPr>
        </p:nvSpPr>
        <p:spPr>
          <a:xfrm>
            <a:off x="990601" y="3670743"/>
            <a:ext cx="6004559" cy="1251669"/>
          </a:xfrm>
          <a:prstGeom prst="rect">
            <a:avLst/>
          </a:prstGeom>
        </p:spPr>
        <p:txBody>
          <a:bodyPr lIns="0" anchor="t">
            <a:normAutofit/>
          </a:bodyPr>
          <a:lstStyle>
            <a:lvl1pPr marL="0" indent="0" algn="l">
              <a:lnSpc>
                <a:spcPct val="110000"/>
              </a:lnSpc>
              <a:spcBef>
                <a:spcPts val="1800"/>
              </a:spcBef>
              <a:spcAft>
                <a:spcPts val="0"/>
              </a:spcAft>
              <a:buNone/>
              <a:defRPr sz="2000">
                <a:solidFill>
                  <a:schemeClr val="bg1"/>
                </a:solidFill>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och skriv</a:t>
            </a:r>
          </a:p>
        </p:txBody>
      </p:sp>
      <p:sp>
        <p:nvSpPr>
          <p:cNvPr id="13" name="Platshållare för text 5">
            <a:extLst>
              <a:ext uri="{FF2B5EF4-FFF2-40B4-BE49-F238E27FC236}">
                <a16:creationId xmlns:a16="http://schemas.microsoft.com/office/drawing/2014/main" id="{1EF396DB-332A-5918-EA8B-D477ED428BA1}"/>
              </a:ext>
            </a:extLst>
          </p:cNvPr>
          <p:cNvSpPr>
            <a:spLocks noGrp="1"/>
          </p:cNvSpPr>
          <p:nvPr>
            <p:ph type="body" sz="quarter" idx="18" hasCustomPrompt="1"/>
          </p:nvPr>
        </p:nvSpPr>
        <p:spPr>
          <a:xfrm>
            <a:off x="990600" y="5072050"/>
            <a:ext cx="6004559" cy="804702"/>
          </a:xfrm>
          <a:prstGeom prst="rect">
            <a:avLst/>
          </a:prstGeom>
        </p:spPr>
        <p:txBody>
          <a:bodyPr rIns="0">
            <a:normAutofit/>
          </a:bodyPr>
          <a:lstStyle>
            <a:lvl1pPr marL="0" indent="0" algn="r">
              <a:buNone/>
              <a:defRPr sz="2000">
                <a:solidFill>
                  <a:schemeClr val="bg1"/>
                </a:solidFill>
              </a:defRPr>
            </a:lvl1pPr>
          </a:lstStyle>
          <a:p>
            <a:pPr lvl="0"/>
            <a:r>
              <a:rPr lang="sv-SE" dirty="0">
                <a:solidFill>
                  <a:schemeClr val="bg1"/>
                </a:solidFill>
              </a:rPr>
              <a:t>Namn/Källa</a:t>
            </a:r>
            <a:endParaRPr lang="sv-SE" dirty="0"/>
          </a:p>
        </p:txBody>
      </p:sp>
      <p:sp>
        <p:nvSpPr>
          <p:cNvPr id="3" name="Platshållare för sidfot 6">
            <a:extLst>
              <a:ext uri="{FF2B5EF4-FFF2-40B4-BE49-F238E27FC236}">
                <a16:creationId xmlns:a16="http://schemas.microsoft.com/office/drawing/2014/main" id="{1607F447-ADD7-4A74-A3ED-9475859E76B6}"/>
              </a:ext>
            </a:extLst>
          </p:cNvPr>
          <p:cNvSpPr>
            <a:spLocks noGrp="1"/>
          </p:cNvSpPr>
          <p:nvPr>
            <p:ph type="ftr" sz="quarter" idx="20"/>
          </p:nvPr>
        </p:nvSpPr>
        <p:spPr/>
        <p:txBody>
          <a:bodyPr/>
          <a:lstStyle>
            <a:lvl1pPr>
              <a:defRPr>
                <a:solidFill>
                  <a:schemeClr val="bg1"/>
                </a:solidFill>
              </a:defRPr>
            </a:lvl1pPr>
          </a:lstStyle>
          <a:p>
            <a:r>
              <a:rPr lang="sv-SE"/>
              <a:t>Bild 1</a:t>
            </a:r>
          </a:p>
        </p:txBody>
      </p:sp>
      <p:sp>
        <p:nvSpPr>
          <p:cNvPr id="9" name="Platshållare för bildnummer 7">
            <a:extLst>
              <a:ext uri="{FF2B5EF4-FFF2-40B4-BE49-F238E27FC236}">
                <a16:creationId xmlns:a16="http://schemas.microsoft.com/office/drawing/2014/main" id="{338AE749-498C-4FCF-9315-30FA2D969C5C}"/>
              </a:ext>
            </a:extLst>
          </p:cNvPr>
          <p:cNvSpPr>
            <a:spLocks noGrp="1"/>
          </p:cNvSpPr>
          <p:nvPr>
            <p:ph type="sldNum" sz="quarter" idx="21"/>
          </p:nvPr>
        </p:nvSpPr>
        <p:spPr/>
        <p:txBody>
          <a:bodyPr/>
          <a:lstStyle>
            <a:lvl1pPr>
              <a:defRPr>
                <a:solidFill>
                  <a:schemeClr val="bg1"/>
                </a:solidFill>
              </a:defRPr>
            </a:lvl1pPr>
          </a:lstStyle>
          <a:p>
            <a:fld id="{4EF126C7-24CB-41BE-8327-5CF4F4F9B55B}" type="slidenum">
              <a:rPr lang="sv-SE" smtClean="0"/>
              <a:pPr/>
              <a:t>‹#›</a:t>
            </a:fld>
            <a:endParaRPr lang="sv-SE"/>
          </a:p>
        </p:txBody>
      </p:sp>
      <p:pic>
        <p:nvPicPr>
          <p:cNvPr id="14" name="Bild 8" descr="Socialstyrelsen logotyp">
            <a:extLst>
              <a:ext uri="{FF2B5EF4-FFF2-40B4-BE49-F238E27FC236}">
                <a16:creationId xmlns:a16="http://schemas.microsoft.com/office/drawing/2014/main" id="{A180F516-2C3D-44DA-BEBD-C85F90E6A9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26800" y="6332400"/>
            <a:ext cx="1440000" cy="309490"/>
          </a:xfrm>
          <a:prstGeom prst="rect">
            <a:avLst/>
          </a:prstGeom>
        </p:spPr>
      </p:pic>
    </p:spTree>
    <p:extLst>
      <p:ext uri="{BB962C8B-B14F-4D97-AF65-F5344CB8AC3E}">
        <p14:creationId xmlns:p14="http://schemas.microsoft.com/office/powerpoint/2010/main" val="3710099652"/>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lutsida 1">
    <p:spTree>
      <p:nvGrpSpPr>
        <p:cNvPr id="1" name=""/>
        <p:cNvGrpSpPr/>
        <p:nvPr/>
      </p:nvGrpSpPr>
      <p:grpSpPr>
        <a:xfrm>
          <a:off x="0" y="0"/>
          <a:ext cx="0" cy="0"/>
          <a:chOff x="0" y="0"/>
          <a:chExt cx="0" cy="0"/>
        </a:xfrm>
      </p:grpSpPr>
      <p:pic>
        <p:nvPicPr>
          <p:cNvPr id="4" name="Bildobjekt 1">
            <a:extLst>
              <a:ext uri="{FF2B5EF4-FFF2-40B4-BE49-F238E27FC236}">
                <a16:creationId xmlns:a16="http://schemas.microsoft.com/office/drawing/2014/main" id="{5F49F012-2760-74F3-4814-A4C07AB359A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1"/>
          </a:xfrm>
          <a:prstGeom prst="rect">
            <a:avLst/>
          </a:prstGeom>
          <a:solidFill>
            <a:schemeClr val="accent1"/>
          </a:solidFill>
        </p:spPr>
      </p:pic>
      <p:sp>
        <p:nvSpPr>
          <p:cNvPr id="2" name="Rubrik 2">
            <a:extLst>
              <a:ext uri="{FF2B5EF4-FFF2-40B4-BE49-F238E27FC236}">
                <a16:creationId xmlns:a16="http://schemas.microsoft.com/office/drawing/2014/main" id="{5769411F-B1AF-EC1C-966E-FB9ED0374DF5}"/>
              </a:ext>
            </a:extLst>
          </p:cNvPr>
          <p:cNvSpPr>
            <a:spLocks noGrp="1"/>
          </p:cNvSpPr>
          <p:nvPr>
            <p:ph type="ctrTitle"/>
          </p:nvPr>
        </p:nvSpPr>
        <p:spPr>
          <a:xfrm>
            <a:off x="1524000" y="1592901"/>
            <a:ext cx="9144000" cy="2495653"/>
          </a:xfrm>
        </p:spPr>
        <p:txBody>
          <a:bodyPr lIns="0" bIns="0" anchor="ctr">
            <a:normAutofit/>
          </a:bodyPr>
          <a:lstStyle>
            <a:lvl1pPr algn="ctr">
              <a:lnSpc>
                <a:spcPct val="100000"/>
              </a:lnSpc>
              <a:defRPr sz="4800" spc="-40" baseline="0">
                <a:solidFill>
                  <a:schemeClr val="bg1"/>
                </a:solidFill>
                <a:latin typeface="+mj-lt"/>
                <a:ea typeface="Noto Sans" panose="020B0502040504020204" pitchFamily="34" charset="0"/>
                <a:cs typeface="Noto Sans" panose="020B0502040504020204" pitchFamily="34" charset="0"/>
              </a:defRPr>
            </a:lvl1pPr>
          </a:lstStyle>
          <a:p>
            <a:r>
              <a:rPr lang="sv-SE"/>
              <a:t>Klicka här för att ändra mall för rubrikformat</a:t>
            </a:r>
            <a:endParaRPr lang="sv-SE" dirty="0"/>
          </a:p>
        </p:txBody>
      </p:sp>
      <p:sp>
        <p:nvSpPr>
          <p:cNvPr id="3" name="Underrubrik 3">
            <a:extLst>
              <a:ext uri="{FF2B5EF4-FFF2-40B4-BE49-F238E27FC236}">
                <a16:creationId xmlns:a16="http://schemas.microsoft.com/office/drawing/2014/main" id="{94232B9B-F6BB-1A4F-7DB4-D8AE64F1306E}"/>
              </a:ext>
            </a:extLst>
          </p:cNvPr>
          <p:cNvSpPr>
            <a:spLocks noGrp="1"/>
          </p:cNvSpPr>
          <p:nvPr>
            <p:ph type="subTitle" idx="1"/>
          </p:nvPr>
        </p:nvSpPr>
        <p:spPr>
          <a:xfrm>
            <a:off x="1524001" y="4088554"/>
            <a:ext cx="9143999" cy="1423204"/>
          </a:xfrm>
          <a:prstGeom prst="rect">
            <a:avLst/>
          </a:prstGeom>
        </p:spPr>
        <p:txBody>
          <a:bodyPr lIns="0" anchor="t">
            <a:normAutofit/>
          </a:bodyPr>
          <a:lstStyle>
            <a:lvl1pPr marL="0" indent="0" algn="ctr">
              <a:lnSpc>
                <a:spcPct val="110000"/>
              </a:lnSpc>
              <a:spcBef>
                <a:spcPts val="0"/>
              </a:spcBef>
              <a:spcAft>
                <a:spcPts val="2000"/>
              </a:spcAft>
              <a:buNone/>
              <a:defRPr sz="2200" spc="-30" baseline="0">
                <a:solidFill>
                  <a:schemeClr val="bg1"/>
                </a:solidFill>
                <a:latin typeface="+mj-lt"/>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5" name="Bild 4" descr="Socialstyrelsen logotyp">
            <a:extLst>
              <a:ext uri="{FF2B5EF4-FFF2-40B4-BE49-F238E27FC236}">
                <a16:creationId xmlns:a16="http://schemas.microsoft.com/office/drawing/2014/main" id="{3C67A210-F022-803C-0BD3-7D25F3F2C6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6800" y="5710238"/>
            <a:ext cx="2438400" cy="524075"/>
          </a:xfrm>
          <a:prstGeom prst="rect">
            <a:avLst/>
          </a:prstGeom>
        </p:spPr>
      </p:pic>
    </p:spTree>
    <p:extLst>
      <p:ext uri="{BB962C8B-B14F-4D97-AF65-F5344CB8AC3E}">
        <p14:creationId xmlns:p14="http://schemas.microsoft.com/office/powerpoint/2010/main" val="2417011778"/>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lutsida 2">
    <p:spTree>
      <p:nvGrpSpPr>
        <p:cNvPr id="1" name=""/>
        <p:cNvGrpSpPr/>
        <p:nvPr/>
      </p:nvGrpSpPr>
      <p:grpSpPr>
        <a:xfrm>
          <a:off x="0" y="0"/>
          <a:ext cx="0" cy="0"/>
          <a:chOff x="0" y="0"/>
          <a:chExt cx="0" cy="0"/>
        </a:xfrm>
      </p:grpSpPr>
      <p:pic>
        <p:nvPicPr>
          <p:cNvPr id="5" name="Bildobjekt 1">
            <a:extLst>
              <a:ext uri="{FF2B5EF4-FFF2-40B4-BE49-F238E27FC236}">
                <a16:creationId xmlns:a16="http://schemas.microsoft.com/office/drawing/2014/main" id="{A4C53521-188E-9198-17C6-9BE44215CD6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1"/>
          </a:xfrm>
          <a:prstGeom prst="rect">
            <a:avLst/>
          </a:prstGeom>
          <a:solidFill>
            <a:schemeClr val="accent1"/>
          </a:solidFill>
        </p:spPr>
      </p:pic>
      <p:sp>
        <p:nvSpPr>
          <p:cNvPr id="4" name="Rubrik 2">
            <a:extLst>
              <a:ext uri="{FF2B5EF4-FFF2-40B4-BE49-F238E27FC236}">
                <a16:creationId xmlns:a16="http://schemas.microsoft.com/office/drawing/2014/main" id="{8CC59EE7-2795-E38A-DBCA-38DA15BC3321}"/>
              </a:ext>
            </a:extLst>
          </p:cNvPr>
          <p:cNvSpPr>
            <a:spLocks noGrp="1"/>
          </p:cNvSpPr>
          <p:nvPr>
            <p:ph type="title" hasCustomPrompt="1"/>
          </p:nvPr>
        </p:nvSpPr>
        <p:spPr>
          <a:xfrm>
            <a:off x="1621087" y="5506636"/>
            <a:ext cx="9143999" cy="711602"/>
          </a:xfrm>
        </p:spPr>
        <p:txBody>
          <a:bodyPr>
            <a:normAutofit/>
          </a:bodyPr>
          <a:lstStyle>
            <a:lvl1pPr marL="0" indent="0" algn="ctr" defTabSz="914400" rtl="0" eaLnBrk="1" latinLnBrk="0" hangingPunct="1">
              <a:lnSpc>
                <a:spcPct val="110000"/>
              </a:lnSpc>
              <a:spcBef>
                <a:spcPts val="1000"/>
              </a:spcBef>
              <a:buFont typeface="Arial" panose="020B0604020202020204" pitchFamily="34" charset="0"/>
              <a:buNone/>
              <a:defRPr lang="sv-SE" sz="2200" b="0" kern="1200" spc="-30" baseline="0" dirty="0">
                <a:solidFill>
                  <a:schemeClr val="bg1"/>
                </a:solidFill>
                <a:latin typeface="+mj-lt"/>
                <a:ea typeface="Noto Sans" panose="020B0502040504020204" pitchFamily="34" charset="0"/>
                <a:cs typeface="Noto Sans" panose="020B0502040504020204" pitchFamily="34" charset="0"/>
              </a:defRPr>
            </a:lvl1pPr>
          </a:lstStyle>
          <a:p>
            <a:r>
              <a:rPr lang="sv-SE" dirty="0"/>
              <a:t>Klicka för att lägga till text</a:t>
            </a:r>
          </a:p>
        </p:txBody>
      </p:sp>
      <p:pic>
        <p:nvPicPr>
          <p:cNvPr id="2" name="Bild 3" descr="Socialstyrelsen logotyp">
            <a:extLst>
              <a:ext uri="{FF2B5EF4-FFF2-40B4-BE49-F238E27FC236}">
                <a16:creationId xmlns:a16="http://schemas.microsoft.com/office/drawing/2014/main" id="{1B631394-A941-4380-8B8D-D1DC4A45FD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31969" y="2678228"/>
            <a:ext cx="4911139" cy="1055530"/>
          </a:xfrm>
          <a:prstGeom prst="rect">
            <a:avLst/>
          </a:prstGeom>
        </p:spPr>
      </p:pic>
    </p:spTree>
    <p:extLst>
      <p:ext uri="{BB962C8B-B14F-4D97-AF65-F5344CB8AC3E}">
        <p14:creationId xmlns:p14="http://schemas.microsoft.com/office/powerpoint/2010/main" val="669064964"/>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Rubrik, text och bild höger - 1">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a:t>Bild 1</a:t>
            </a:r>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pPr/>
              <a:t>‹#›</a:t>
            </a:fld>
            <a:endParaRPr lang="sv-SE" dirty="0"/>
          </a:p>
        </p:txBody>
      </p:sp>
      <p:sp>
        <p:nvSpPr>
          <p:cNvPr id="6" name="Rubrik 1"/>
          <p:cNvSpPr>
            <a:spLocks noGrp="1"/>
          </p:cNvSpPr>
          <p:nvPr>
            <p:ph type="title"/>
          </p:nvPr>
        </p:nvSpPr>
        <p:spPr>
          <a:xfrm>
            <a:off x="1071793" y="687600"/>
            <a:ext cx="9104716" cy="1296144"/>
          </a:xfrm>
        </p:spPr>
        <p:txBody>
          <a:bodyPr/>
          <a:lstStyle/>
          <a:p>
            <a:r>
              <a:rPr lang="sv-SE"/>
              <a:t>Klicka här för att ändra format</a:t>
            </a:r>
            <a:endParaRPr lang="sv-SE" dirty="0"/>
          </a:p>
        </p:txBody>
      </p:sp>
      <p:sp>
        <p:nvSpPr>
          <p:cNvPr id="7" name="Platshållare för innehåll 7"/>
          <p:cNvSpPr>
            <a:spLocks noGrp="1"/>
          </p:cNvSpPr>
          <p:nvPr>
            <p:ph sz="quarter" idx="13"/>
          </p:nvPr>
        </p:nvSpPr>
        <p:spPr>
          <a:xfrm>
            <a:off x="1068918" y="2139351"/>
            <a:ext cx="4547029"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6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a:t>Redigera format för bakgrundstext</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a:t>Nivå två</a:t>
            </a:r>
          </a:p>
        </p:txBody>
      </p:sp>
      <p:sp>
        <p:nvSpPr>
          <p:cNvPr id="8" name="Platshållare för bild 8"/>
          <p:cNvSpPr>
            <a:spLocks noGrp="1"/>
          </p:cNvSpPr>
          <p:nvPr>
            <p:ph type="pic" sz="quarter" idx="14"/>
          </p:nvPr>
        </p:nvSpPr>
        <p:spPr>
          <a:xfrm>
            <a:off x="5767346" y="2127600"/>
            <a:ext cx="4641863" cy="3439984"/>
          </a:xfrm>
        </p:spPr>
        <p:txBody>
          <a:bodyPr/>
          <a:lstStyle>
            <a:lvl1pPr marL="0" indent="0">
              <a:buNone/>
              <a:defRPr b="0"/>
            </a:lvl1pPr>
          </a:lstStyle>
          <a:p>
            <a:r>
              <a:rPr lang="sv-SE"/>
              <a:t>Klicka på ikonen för att lägga till en bild</a:t>
            </a:r>
            <a:endParaRPr lang="sv-SE" dirty="0"/>
          </a:p>
        </p:txBody>
      </p:sp>
      <p:sp>
        <p:nvSpPr>
          <p:cNvPr id="9"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Tree>
    <p:extLst>
      <p:ext uri="{BB962C8B-B14F-4D97-AF65-F5344CB8AC3E}">
        <p14:creationId xmlns:p14="http://schemas.microsoft.com/office/powerpoint/2010/main" val="8938470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89" y="540000"/>
            <a:ext cx="9720000" cy="1080000"/>
          </a:xfrm>
        </p:spPr>
        <p:txBody>
          <a:bodyPr rIns="0"/>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F2BE7BE2-043A-8F86-E133-CBC0667ED849}"/>
              </a:ext>
            </a:extLst>
          </p:cNvPr>
          <p:cNvSpPr>
            <a:spLocks noGrp="1"/>
          </p:cNvSpPr>
          <p:nvPr>
            <p:ph type="body" sz="quarter" idx="13" hasCustomPrompt="1"/>
          </p:nvPr>
        </p:nvSpPr>
        <p:spPr>
          <a:xfrm>
            <a:off x="636044" y="1634399"/>
            <a:ext cx="6840000" cy="4583838"/>
          </a:xfrm>
        </p:spPr>
        <p:txBody>
          <a:bodyPr lIns="0" rIns="0"/>
          <a:lstStyle>
            <a:lvl1pPr marL="0" indent="0">
              <a:spcBef>
                <a:spcPts val="18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ändra format på bakgrundstexten</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1</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26146127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Slutsida 2">
    <p:spTree>
      <p:nvGrpSpPr>
        <p:cNvPr id="1" name=""/>
        <p:cNvGrpSpPr/>
        <p:nvPr/>
      </p:nvGrpSpPr>
      <p:grpSpPr>
        <a:xfrm>
          <a:off x="0" y="0"/>
          <a:ext cx="0" cy="0"/>
          <a:chOff x="0" y="0"/>
          <a:chExt cx="0" cy="0"/>
        </a:xfrm>
      </p:grpSpPr>
      <p:pic>
        <p:nvPicPr>
          <p:cNvPr id="7" name="Bildobjekt 1">
            <a:extLst>
              <a:ext uri="{FF2B5EF4-FFF2-40B4-BE49-F238E27FC236}">
                <a16:creationId xmlns:a16="http://schemas.microsoft.com/office/drawing/2014/main" id="{5DC4C6F0-D240-9B3A-CFE1-283585EF95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
            <a:ext cx="12192000" cy="6858001"/>
          </a:xfrm>
          <a:prstGeom prst="rect">
            <a:avLst/>
          </a:prstGeom>
          <a:solidFill>
            <a:schemeClr val="accent1"/>
          </a:solidFill>
        </p:spPr>
      </p:pic>
      <p:sp>
        <p:nvSpPr>
          <p:cNvPr id="3" name="Underrubrik 2">
            <a:extLst>
              <a:ext uri="{FF2B5EF4-FFF2-40B4-BE49-F238E27FC236}">
                <a16:creationId xmlns:a16="http://schemas.microsoft.com/office/drawing/2014/main" id="{EAEAECA3-C0A1-88F4-B211-2BA6D75FC636}"/>
              </a:ext>
            </a:extLst>
          </p:cNvPr>
          <p:cNvSpPr>
            <a:spLocks noGrp="1"/>
          </p:cNvSpPr>
          <p:nvPr>
            <p:ph type="subTitle" idx="1"/>
          </p:nvPr>
        </p:nvSpPr>
        <p:spPr>
          <a:xfrm>
            <a:off x="1621088" y="5506636"/>
            <a:ext cx="9143999" cy="711602"/>
          </a:xfrm>
        </p:spPr>
        <p:txBody>
          <a:bodyPr lIns="0" tIns="72000" rIns="0"/>
          <a:lstStyle>
            <a:lvl1pPr marL="0" indent="0" algn="ctr">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8" name="Bild 5" descr="Socialstyrelsen logotyp">
            <a:extLst>
              <a:ext uri="{FF2B5EF4-FFF2-40B4-BE49-F238E27FC236}">
                <a16:creationId xmlns:a16="http://schemas.microsoft.com/office/drawing/2014/main" id="{D3F05040-C74E-1D05-78D9-4CDBCBA6176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0431" y="2678227"/>
            <a:ext cx="4911139" cy="1055530"/>
          </a:xfrm>
          <a:prstGeom prst="rect">
            <a:avLst/>
          </a:prstGeom>
        </p:spPr>
      </p:pic>
    </p:spTree>
    <p:extLst>
      <p:ext uri="{BB962C8B-B14F-4D97-AF65-F5344CB8AC3E}">
        <p14:creationId xmlns:p14="http://schemas.microsoft.com/office/powerpoint/2010/main" val="1887190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nktlista 2-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02D0CF93-B1DD-D6D4-275B-D9885AE1D479}"/>
              </a:ext>
            </a:extLst>
          </p:cNvPr>
          <p:cNvSpPr>
            <a:spLocks noGrp="1"/>
          </p:cNvSpPr>
          <p:nvPr>
            <p:ph type="body" sz="quarter" idx="13" hasCustomPrompt="1"/>
          </p:nvPr>
        </p:nvSpPr>
        <p:spPr>
          <a:xfrm>
            <a:off x="637201" y="1634401"/>
            <a:ext cx="5171462" cy="4574671"/>
          </a:xfrm>
        </p:spPr>
        <p:txBody>
          <a:bodyPr lIns="0" rIns="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text 5">
            <a:extLst>
              <a:ext uri="{FF2B5EF4-FFF2-40B4-BE49-F238E27FC236}">
                <a16:creationId xmlns:a16="http://schemas.microsoft.com/office/drawing/2014/main" id="{56960885-E329-5FCA-2677-EAF2C56F909A}"/>
              </a:ext>
            </a:extLst>
          </p:cNvPr>
          <p:cNvSpPr>
            <a:spLocks noGrp="1"/>
          </p:cNvSpPr>
          <p:nvPr>
            <p:ph type="body" sz="quarter" idx="14" hasCustomPrompt="1"/>
          </p:nvPr>
        </p:nvSpPr>
        <p:spPr>
          <a:xfrm>
            <a:off x="6383340" y="1634400"/>
            <a:ext cx="5184774" cy="4583838"/>
          </a:xfrm>
        </p:spPr>
        <p:txBody>
          <a:bodyPr lIns="0" rIns="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8</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1825887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mrerad lista 2-spalt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02D0CF93-B1DD-D6D4-275B-D9885AE1D479}"/>
              </a:ext>
            </a:extLst>
          </p:cNvPr>
          <p:cNvSpPr>
            <a:spLocks noGrp="1"/>
          </p:cNvSpPr>
          <p:nvPr>
            <p:ph type="body" sz="quarter" idx="13" hasCustomPrompt="1"/>
          </p:nvPr>
        </p:nvSpPr>
        <p:spPr>
          <a:xfrm>
            <a:off x="637200" y="1634401"/>
            <a:ext cx="5171462" cy="4583838"/>
          </a:xfrm>
        </p:spPr>
        <p:txBody>
          <a:bodyPr lIns="0" rIns="0"/>
          <a:lstStyle>
            <a:lvl1pPr marL="457200" indent="-457200">
              <a:buFont typeface="+mj-lt"/>
              <a:buAutoNum type="arabicPeriod"/>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text 5">
            <a:extLst>
              <a:ext uri="{FF2B5EF4-FFF2-40B4-BE49-F238E27FC236}">
                <a16:creationId xmlns:a16="http://schemas.microsoft.com/office/drawing/2014/main" id="{8B2DEFEC-B058-47C3-04B8-57A68B197040}"/>
              </a:ext>
            </a:extLst>
          </p:cNvPr>
          <p:cNvSpPr>
            <a:spLocks noGrp="1"/>
          </p:cNvSpPr>
          <p:nvPr>
            <p:ph type="body" sz="quarter" idx="14" hasCustomPrompt="1"/>
          </p:nvPr>
        </p:nvSpPr>
        <p:spPr>
          <a:xfrm>
            <a:off x="6383340" y="1634401"/>
            <a:ext cx="5171461" cy="4583838"/>
          </a:xfrm>
        </p:spPr>
        <p:txBody>
          <a:bodyPr lIns="0" rIns="0"/>
          <a:lstStyle>
            <a:lvl1pPr marL="457200" indent="-457200">
              <a:buFont typeface="+mj-lt"/>
              <a:buAutoNum type="arabicPeriod"/>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8</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53657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bild 1/3">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52EFB50B-C8C2-AB32-73B8-5A65AF0BEF80}"/>
              </a:ext>
            </a:extLst>
          </p:cNvPr>
          <p:cNvSpPr>
            <a:spLocks noGrp="1"/>
          </p:cNvSpPr>
          <p:nvPr>
            <p:ph type="pic" sz="quarter" idx="14" hasCustomPrompt="1"/>
          </p:nvPr>
        </p:nvSpPr>
        <p:spPr>
          <a:xfrm>
            <a:off x="8077201" y="0"/>
            <a:ext cx="4114800" cy="6858000"/>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sv-SE" dirty="0"/>
            </a:br>
            <a:r>
              <a:rPr lang="sv-SE" dirty="0"/>
              <a:t>Markera bildplatshållaren (den här rutan), klicka inte på ikonen. Infoga en bild. Kom ihåg att skriva in en alternativtext eller markera som dekorativ.</a:t>
            </a:r>
          </a:p>
          <a:p>
            <a:endParaRPr lang="sv-SE" dirty="0"/>
          </a:p>
        </p:txBody>
      </p:sp>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88" y="540000"/>
            <a:ext cx="7020000" cy="1080000"/>
          </a:xfrm>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F2BE7BE2-043A-8F86-E133-CBC0667ED849}"/>
              </a:ext>
            </a:extLst>
          </p:cNvPr>
          <p:cNvSpPr>
            <a:spLocks noGrp="1"/>
          </p:cNvSpPr>
          <p:nvPr>
            <p:ph type="body" sz="quarter" idx="13" hasCustomPrompt="1"/>
          </p:nvPr>
        </p:nvSpPr>
        <p:spPr>
          <a:xfrm>
            <a:off x="637200" y="1634400"/>
            <a:ext cx="7020000" cy="4582800"/>
          </a:xfrm>
        </p:spPr>
        <p:txBody>
          <a:bodyPr lIns="0" rIns="0"/>
          <a:lstStyle>
            <a:lvl1pPr marL="0" indent="0">
              <a:spcBef>
                <a:spcPts val="18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ändra format på bakgrundstexten</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8</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3657280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nktlista, bild 1/3">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52EFB50B-C8C2-AB32-73B8-5A65AF0BEF80}"/>
              </a:ext>
            </a:extLst>
          </p:cNvPr>
          <p:cNvSpPr>
            <a:spLocks noGrp="1"/>
          </p:cNvSpPr>
          <p:nvPr>
            <p:ph type="pic" sz="quarter" idx="14" hasCustomPrompt="1"/>
          </p:nvPr>
        </p:nvSpPr>
        <p:spPr>
          <a:xfrm>
            <a:off x="8077201" y="0"/>
            <a:ext cx="41148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sv-SE" dirty="0"/>
            </a:br>
            <a:r>
              <a:rPr lang="sv-SE" dirty="0"/>
              <a:t>Markera bildplatshållaren (den här rutan), klicka inte på ikonen. Infoga en bild. Kom ihåg att skriva in en alternativtext eller markera som dekorativ.</a:t>
            </a:r>
          </a:p>
        </p:txBody>
      </p:sp>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88" y="540000"/>
            <a:ext cx="7020000" cy="1080000"/>
          </a:xfrm>
        </p:spPr>
        <p:txBody>
          <a:bodyPr/>
          <a:lstStyle/>
          <a:p>
            <a:r>
              <a:rPr lang="sv-SE"/>
              <a:t>Klicka här för att ändra mall för rubrikformat</a:t>
            </a:r>
            <a:endParaRPr lang="sv-SE" dirty="0"/>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8</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
        <p:nvSpPr>
          <p:cNvPr id="9" name="Platshållare för text 5">
            <a:extLst>
              <a:ext uri="{FF2B5EF4-FFF2-40B4-BE49-F238E27FC236}">
                <a16:creationId xmlns:a16="http://schemas.microsoft.com/office/drawing/2014/main" id="{41027A83-3361-4A4B-AAAE-C303B08E958E}"/>
              </a:ext>
            </a:extLst>
          </p:cNvPr>
          <p:cNvSpPr>
            <a:spLocks noGrp="1"/>
          </p:cNvSpPr>
          <p:nvPr>
            <p:ph type="body" sz="quarter" idx="13" hasCustomPrompt="1"/>
          </p:nvPr>
        </p:nvSpPr>
        <p:spPr>
          <a:xfrm>
            <a:off x="637200" y="1634401"/>
            <a:ext cx="7019687" cy="4574671"/>
          </a:xfrm>
        </p:spPr>
        <p:txBody>
          <a:bodyPr lIns="0" rIns="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040278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bild 1/2">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29DBB08A-F0B4-9378-7585-53C095C29DED}"/>
              </a:ext>
            </a:extLst>
          </p:cNvPr>
          <p:cNvSpPr>
            <a:spLocks noGrp="1"/>
          </p:cNvSpPr>
          <p:nvPr>
            <p:ph type="pic" sz="quarter" idx="14"/>
          </p:nvPr>
        </p:nvSpPr>
        <p:spPr>
          <a:xfrm>
            <a:off x="6096001" y="0"/>
            <a:ext cx="6096000" cy="6857999"/>
          </a:xfr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Klicka på ikonen för att lägga till en bild</a:t>
            </a:r>
            <a:endParaRPr lang="sv-SE" dirty="0"/>
          </a:p>
        </p:txBody>
      </p:sp>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89" y="540000"/>
            <a:ext cx="5171774" cy="1080000"/>
          </a:xfrm>
        </p:spPr>
        <p:txBody>
          <a:bodyPr/>
          <a:lstStyle/>
          <a:p>
            <a:r>
              <a:rPr lang="sv-SE"/>
              <a:t>Klicka här för att ändra mall för rubrikformat</a:t>
            </a:r>
            <a:endParaRPr lang="sv-SE" dirty="0"/>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8</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
        <p:nvSpPr>
          <p:cNvPr id="8" name="Platshållare för text 5">
            <a:extLst>
              <a:ext uri="{FF2B5EF4-FFF2-40B4-BE49-F238E27FC236}">
                <a16:creationId xmlns:a16="http://schemas.microsoft.com/office/drawing/2014/main" id="{89260AC1-16F0-41EA-8B68-B8EBC4B41C2B}"/>
              </a:ext>
            </a:extLst>
          </p:cNvPr>
          <p:cNvSpPr>
            <a:spLocks noGrp="1"/>
          </p:cNvSpPr>
          <p:nvPr>
            <p:ph type="body" sz="quarter" idx="13" hasCustomPrompt="1"/>
          </p:nvPr>
        </p:nvSpPr>
        <p:spPr>
          <a:xfrm>
            <a:off x="637200" y="1634400"/>
            <a:ext cx="5171463" cy="4582800"/>
          </a:xfrm>
        </p:spPr>
        <p:txBody>
          <a:bodyPr lIns="0" rIns="0"/>
          <a:lstStyle>
            <a:lvl1pPr marL="0" indent="0">
              <a:spcBef>
                <a:spcPts val="18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439153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unktlista, bild 1/2">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29DBB08A-F0B4-9378-7585-53C095C29DED}"/>
              </a:ext>
            </a:extLst>
          </p:cNvPr>
          <p:cNvSpPr>
            <a:spLocks noGrp="1"/>
          </p:cNvSpPr>
          <p:nvPr>
            <p:ph type="pic" sz="quarter" idx="14" hasCustomPrompt="1"/>
          </p:nvPr>
        </p:nvSpPr>
        <p:spPr>
          <a:xfrm>
            <a:off x="6096001" y="0"/>
            <a:ext cx="6096000" cy="685799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sv-SE" dirty="0"/>
            </a:br>
            <a:r>
              <a:rPr lang="sv-SE" dirty="0"/>
              <a:t>Markera bildplatshållaren (den här rutan), klicka inte på ikonen. Infoga en bild. Kom ihåg att skriva in en alternativtext eller markera som dekorativ.</a:t>
            </a:r>
          </a:p>
          <a:p>
            <a:endParaRPr lang="sv-SE" dirty="0"/>
          </a:p>
        </p:txBody>
      </p:sp>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89" y="540000"/>
            <a:ext cx="5171774" cy="1080000"/>
          </a:xfrm>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02D0CF93-B1DD-D6D4-275B-D9885AE1D479}"/>
              </a:ext>
            </a:extLst>
          </p:cNvPr>
          <p:cNvSpPr>
            <a:spLocks noGrp="1"/>
          </p:cNvSpPr>
          <p:nvPr>
            <p:ph type="body" sz="quarter" idx="13" hasCustomPrompt="1"/>
          </p:nvPr>
        </p:nvSpPr>
        <p:spPr>
          <a:xfrm>
            <a:off x="637201" y="1634400"/>
            <a:ext cx="5171463" cy="4583838"/>
          </a:xfrm>
        </p:spPr>
        <p:txBody>
          <a:bodyPr lIns="0" rIns="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8</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3320749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bild 2/3">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29DBB08A-F0B4-9378-7585-53C095C29DED}"/>
              </a:ext>
            </a:extLst>
          </p:cNvPr>
          <p:cNvSpPr>
            <a:spLocks noGrp="1"/>
          </p:cNvSpPr>
          <p:nvPr>
            <p:ph type="pic" sz="quarter" idx="14" hasCustomPrompt="1"/>
          </p:nvPr>
        </p:nvSpPr>
        <p:spPr>
          <a:xfrm>
            <a:off x="4487401" y="1"/>
            <a:ext cx="7704599" cy="685799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sv-SE" dirty="0"/>
            </a:br>
            <a:r>
              <a:rPr lang="sv-SE" dirty="0"/>
              <a:t>Markera bildplatshållaren (den här rutan), klicka inte på ikonen. Infoga en bild. Kom ihåg att skriva in en alternativtext eller markera som dekorativ.</a:t>
            </a:r>
          </a:p>
        </p:txBody>
      </p:sp>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90" y="539999"/>
            <a:ext cx="3771514" cy="1525203"/>
          </a:xfrm>
        </p:spPr>
        <p:txBody>
          <a:bodyPr/>
          <a:lstStyle/>
          <a:p>
            <a:r>
              <a:rPr lang="sv-SE"/>
              <a:t>Klicka här för att ändra mall för rubrikformat</a:t>
            </a:r>
            <a:endParaRPr lang="sv-SE" dirty="0"/>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8</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
        <p:nvSpPr>
          <p:cNvPr id="8" name="Platshållare för text 5">
            <a:extLst>
              <a:ext uri="{FF2B5EF4-FFF2-40B4-BE49-F238E27FC236}">
                <a16:creationId xmlns:a16="http://schemas.microsoft.com/office/drawing/2014/main" id="{D9DD10FC-2BD9-4CDA-A6E6-410656069EE1}"/>
              </a:ext>
            </a:extLst>
          </p:cNvPr>
          <p:cNvSpPr>
            <a:spLocks noGrp="1"/>
          </p:cNvSpPr>
          <p:nvPr>
            <p:ph type="body" sz="quarter" idx="13" hasCustomPrompt="1"/>
          </p:nvPr>
        </p:nvSpPr>
        <p:spPr>
          <a:xfrm>
            <a:off x="637200" y="2065202"/>
            <a:ext cx="3771204" cy="4151998"/>
          </a:xfrm>
        </p:spPr>
        <p:txBody>
          <a:bodyPr lIns="0" rIns="0"/>
          <a:lstStyle>
            <a:lvl1pPr marL="0" indent="0">
              <a:spcBef>
                <a:spcPts val="18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2863525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nktlista, bild 2/3">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29DBB08A-F0B4-9378-7585-53C095C29DED}"/>
              </a:ext>
            </a:extLst>
          </p:cNvPr>
          <p:cNvSpPr>
            <a:spLocks noGrp="1"/>
          </p:cNvSpPr>
          <p:nvPr>
            <p:ph type="pic" sz="quarter" idx="14" hasCustomPrompt="1"/>
          </p:nvPr>
        </p:nvSpPr>
        <p:spPr>
          <a:xfrm>
            <a:off x="4487401" y="1"/>
            <a:ext cx="7704599" cy="685799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sv-SE" dirty="0"/>
            </a:br>
            <a:r>
              <a:rPr lang="sv-SE" dirty="0"/>
              <a:t>Markera bildplatshållaren (den här rutan), klicka inte på ikonen. Infoga en bild. Kom ihåg att skriva in en alternativtext eller markera som dekorativ.</a:t>
            </a:r>
          </a:p>
        </p:txBody>
      </p:sp>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90" y="539999"/>
            <a:ext cx="3771514" cy="1525203"/>
          </a:xfrm>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02D0CF93-B1DD-D6D4-275B-D9885AE1D479}"/>
              </a:ext>
            </a:extLst>
          </p:cNvPr>
          <p:cNvSpPr>
            <a:spLocks noGrp="1"/>
          </p:cNvSpPr>
          <p:nvPr>
            <p:ph type="body" sz="quarter" idx="13" hasCustomPrompt="1"/>
          </p:nvPr>
        </p:nvSpPr>
        <p:spPr>
          <a:xfrm>
            <a:off x="637200" y="2065204"/>
            <a:ext cx="3771514" cy="4153035"/>
          </a:xfrm>
        </p:spPr>
        <p:txBody>
          <a:bodyPr lIns="0" rIns="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8</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1628703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bild 1/1">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52EFB50B-C8C2-AB32-73B8-5A65AF0BEF80}"/>
              </a:ext>
            </a:extLst>
          </p:cNvPr>
          <p:cNvSpPr>
            <a:spLocks noGrp="1"/>
          </p:cNvSpPr>
          <p:nvPr>
            <p:ph type="pic" sz="quarter" idx="14" hasCustomPrompt="1"/>
          </p:nvPr>
        </p:nvSpPr>
        <p:spPr>
          <a:xfrm>
            <a:off x="0" y="2"/>
            <a:ext cx="12192000" cy="6857999"/>
          </a:xfrm>
        </p:spPr>
        <p:txBody>
          <a:bodyPr/>
          <a:lstStyle>
            <a:lvl1pPr marL="0" indent="0" algn="ctr">
              <a:lnSpc>
                <a:spcPct val="100000"/>
              </a:lnSpc>
              <a:buNone/>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sv-SE" dirty="0"/>
            </a:br>
            <a:br>
              <a:rPr lang="sv-SE" dirty="0"/>
            </a:br>
            <a:br>
              <a:rPr lang="sv-SE" dirty="0"/>
            </a:br>
            <a:br>
              <a:rPr lang="sv-SE" dirty="0"/>
            </a:br>
            <a:br>
              <a:rPr lang="sv-SE" dirty="0"/>
            </a:br>
            <a:br>
              <a:rPr lang="sv-SE" dirty="0"/>
            </a:br>
            <a:br>
              <a:rPr lang="sv-SE" dirty="0"/>
            </a:br>
            <a:br>
              <a:rPr lang="sv-SE" dirty="0"/>
            </a:br>
            <a:br>
              <a:rPr lang="sv-SE" dirty="0"/>
            </a:br>
            <a:br>
              <a:rPr lang="sv-SE" dirty="0"/>
            </a:br>
            <a:br>
              <a:rPr lang="sv-SE" dirty="0"/>
            </a:br>
            <a:br>
              <a:rPr lang="sv-SE" dirty="0"/>
            </a:br>
            <a:br>
              <a:rPr lang="sv-SE" dirty="0"/>
            </a:br>
            <a:br>
              <a:rPr lang="sv-SE" dirty="0"/>
            </a:br>
            <a:r>
              <a:rPr lang="sv-SE" dirty="0"/>
              <a:t>				Markera bildplatshållaren (den här rutan), klicka inte på ikonen). </a:t>
            </a:r>
            <a:br>
              <a:rPr lang="sv-SE" dirty="0"/>
            </a:br>
            <a:r>
              <a:rPr lang="sv-SE" dirty="0"/>
              <a:t>				Infoga en bild. Kom ihåg att skriva in en alternativtext </a:t>
            </a:r>
            <a:br>
              <a:rPr lang="sv-SE" dirty="0"/>
            </a:br>
            <a:r>
              <a:rPr lang="sv-SE" dirty="0"/>
              <a:t>				eller markera som dekorativ.</a:t>
            </a:r>
          </a:p>
          <a:p>
            <a:endParaRPr lang="sv-SE" dirty="0"/>
          </a:p>
        </p:txBody>
      </p:sp>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89" y="540000"/>
            <a:ext cx="9720000" cy="1080000"/>
          </a:xfrm>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F2BE7BE2-043A-8F86-E133-CBC0667ED849}"/>
              </a:ext>
            </a:extLst>
          </p:cNvPr>
          <p:cNvSpPr>
            <a:spLocks noGrp="1"/>
          </p:cNvSpPr>
          <p:nvPr>
            <p:ph type="body" sz="quarter" idx="13" hasCustomPrompt="1"/>
          </p:nvPr>
        </p:nvSpPr>
        <p:spPr>
          <a:xfrm>
            <a:off x="637200" y="1634401"/>
            <a:ext cx="5280114" cy="1533605"/>
          </a:xfrm>
        </p:spPr>
        <p:txBody>
          <a:bodyPr lIns="0" rIns="0"/>
          <a:lstStyle>
            <a:lvl1pPr marL="0" indent="0">
              <a:spcBef>
                <a:spcPts val="18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ändra format på bakgrundstexten</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8</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3557852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gens agenda">
    <p:spTree>
      <p:nvGrpSpPr>
        <p:cNvPr id="1" name=""/>
        <p:cNvGrpSpPr/>
        <p:nvPr/>
      </p:nvGrpSpPr>
      <p:grpSpPr>
        <a:xfrm>
          <a:off x="0" y="0"/>
          <a:ext cx="0" cy="0"/>
          <a:chOff x="0" y="0"/>
          <a:chExt cx="0" cy="0"/>
        </a:xfrm>
      </p:grpSpPr>
      <p:sp>
        <p:nvSpPr>
          <p:cNvPr id="7" name="Rektangel 1">
            <a:extLst>
              <a:ext uri="{FF2B5EF4-FFF2-40B4-BE49-F238E27FC236}">
                <a16:creationId xmlns:a16="http://schemas.microsoft.com/office/drawing/2014/main" id="{9DC7BC62-FFDF-BE17-9318-7D2172EFBB80}"/>
              </a:ext>
              <a:ext uri="{C183D7F6-B498-43B3-948B-1728B52AA6E4}">
                <adec:decorative xmlns:adec="http://schemas.microsoft.com/office/drawing/2017/decorative" val="1"/>
              </a:ext>
            </a:extLst>
          </p:cNvPr>
          <p:cNvSpPr/>
          <p:nvPr userDrawn="1"/>
        </p:nvSpPr>
        <p:spPr>
          <a:xfrm>
            <a:off x="0" y="-3175"/>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pc="-40" baseline="0" dirty="0">
              <a:solidFill>
                <a:schemeClr val="bg1"/>
              </a:solidFill>
            </a:endParaRPr>
          </a:p>
        </p:txBody>
      </p:sp>
      <p:sp>
        <p:nvSpPr>
          <p:cNvPr id="2" name="Rubrik 1">
            <a:extLst>
              <a:ext uri="{FF2B5EF4-FFF2-40B4-BE49-F238E27FC236}">
                <a16:creationId xmlns:a16="http://schemas.microsoft.com/office/drawing/2014/main" id="{BF7854F6-D131-B1BF-DCAE-DABC973D846A}"/>
              </a:ext>
            </a:extLst>
          </p:cNvPr>
          <p:cNvSpPr>
            <a:spLocks noGrp="1"/>
          </p:cNvSpPr>
          <p:nvPr>
            <p:ph type="title"/>
          </p:nvPr>
        </p:nvSpPr>
        <p:spPr>
          <a:xfrm>
            <a:off x="636890" y="540000"/>
            <a:ext cx="5459111" cy="2889000"/>
          </a:xfrm>
        </p:spPr>
        <p:txBody>
          <a:bodyPr/>
          <a:lstStyle>
            <a:lvl1pPr>
              <a:defRPr>
                <a:solidFill>
                  <a:schemeClr val="bg1"/>
                </a:solidFill>
              </a:defRPr>
            </a:lvl1pPr>
          </a:lstStyle>
          <a:p>
            <a:r>
              <a:rPr lang="sv-SE"/>
              <a:t>Klicka här för att ändra mall för rubrikformat</a:t>
            </a:r>
            <a:endParaRPr lang="sv-SE" dirty="0"/>
          </a:p>
        </p:txBody>
      </p:sp>
      <p:sp>
        <p:nvSpPr>
          <p:cNvPr id="5" name="Platshållare för sidfot 4">
            <a:extLst>
              <a:ext uri="{FF2B5EF4-FFF2-40B4-BE49-F238E27FC236}">
                <a16:creationId xmlns:a16="http://schemas.microsoft.com/office/drawing/2014/main" id="{8F2614B1-4CE7-EEB1-7E09-6933EC11CA9B}"/>
              </a:ext>
            </a:extLst>
          </p:cNvPr>
          <p:cNvSpPr>
            <a:spLocks noGrp="1"/>
          </p:cNvSpPr>
          <p:nvPr>
            <p:ph type="ftr" sz="quarter" idx="11"/>
          </p:nvPr>
        </p:nvSpPr>
        <p:spPr/>
        <p:txBody>
          <a:bodyPr/>
          <a:lstStyle>
            <a:lvl1pPr>
              <a:defRPr>
                <a:solidFill>
                  <a:schemeClr val="bg1"/>
                </a:solidFill>
              </a:defRPr>
            </a:lvl1pPr>
          </a:lstStyle>
          <a:p>
            <a:r>
              <a:rPr lang="sv-SE"/>
              <a:t>Bild 8</a:t>
            </a:r>
            <a:endParaRPr lang="sv-SE" dirty="0"/>
          </a:p>
        </p:txBody>
      </p:sp>
      <p:sp>
        <p:nvSpPr>
          <p:cNvPr id="6" name="Platshållare för bildnummer 5">
            <a:extLst>
              <a:ext uri="{FF2B5EF4-FFF2-40B4-BE49-F238E27FC236}">
                <a16:creationId xmlns:a16="http://schemas.microsoft.com/office/drawing/2014/main" id="{765989B9-E41B-BD51-904F-F6A6880C9ECA}"/>
              </a:ext>
            </a:extLst>
          </p:cNvPr>
          <p:cNvSpPr>
            <a:spLocks noGrp="1"/>
          </p:cNvSpPr>
          <p:nvPr>
            <p:ph type="sldNum" sz="quarter" idx="12"/>
          </p:nvPr>
        </p:nvSpPr>
        <p:spPr/>
        <p:txBody>
          <a:bodyPr/>
          <a:lstStyle>
            <a:lvl1pPr>
              <a:defRPr>
                <a:solidFill>
                  <a:schemeClr val="bg1"/>
                </a:solidFill>
              </a:defRPr>
            </a:lvl1pPr>
          </a:lstStyle>
          <a:p>
            <a:fld id="{72E6AD8C-8D45-475A-88F1-A1ABBFDF6A1B}" type="slidenum">
              <a:rPr lang="sv-SE" smtClean="0"/>
              <a:pPr/>
              <a:t>‹#›</a:t>
            </a:fld>
            <a:endParaRPr lang="sv-SE"/>
          </a:p>
        </p:txBody>
      </p:sp>
      <p:sp>
        <p:nvSpPr>
          <p:cNvPr id="9" name="Platshållare för text 8">
            <a:extLst>
              <a:ext uri="{FF2B5EF4-FFF2-40B4-BE49-F238E27FC236}">
                <a16:creationId xmlns:a16="http://schemas.microsoft.com/office/drawing/2014/main" id="{247BC5CC-511A-C5C0-4273-7A1AF2941340}"/>
              </a:ext>
            </a:extLst>
          </p:cNvPr>
          <p:cNvSpPr>
            <a:spLocks noGrp="1"/>
          </p:cNvSpPr>
          <p:nvPr>
            <p:ph type="body" sz="quarter" idx="13"/>
          </p:nvPr>
        </p:nvSpPr>
        <p:spPr>
          <a:xfrm>
            <a:off x="6383338" y="540000"/>
            <a:ext cx="5184775" cy="5678238"/>
          </a:xfrm>
        </p:spPr>
        <p:txBody>
          <a:bodyPr/>
          <a:lstStyle>
            <a:lvl1pPr marL="457200" indent="-457200">
              <a:buFont typeface="+mj-lt"/>
              <a:buAutoNum type="arabicPeriod"/>
              <a:defRPr>
                <a:solidFill>
                  <a:schemeClr val="bg1"/>
                </a:solidFill>
              </a:defRPr>
            </a:lvl1pPr>
            <a:lvl2pPr marL="685800" indent="-228600">
              <a:buFont typeface="Arial" panose="020B0604020202020204" pitchFamily="34" charset="0"/>
              <a:buChar char="•"/>
              <a:defRPr sz="2000">
                <a:solidFill>
                  <a:schemeClr val="bg1"/>
                </a:solidFill>
              </a:defRPr>
            </a:lvl2pPr>
            <a:lvl3pPr marL="1143000" indent="-228600">
              <a:buFont typeface="Arial" panose="020B0604020202020204" pitchFamily="34" charset="0"/>
              <a:buChar char="•"/>
              <a:defRPr sz="1800">
                <a:solidFill>
                  <a:schemeClr val="bg1"/>
                </a:solidFill>
              </a:defRPr>
            </a:lvl3pPr>
            <a:lvl4pPr marL="1600200" indent="-228600">
              <a:buFont typeface="Arial" panose="020B0604020202020204" pitchFamily="34" charset="0"/>
              <a:buChar char="•"/>
              <a:defRPr>
                <a:solidFill>
                  <a:schemeClr val="bg1"/>
                </a:solidFill>
              </a:defRPr>
            </a:lvl4pPr>
            <a:lvl5pPr marL="2057400" indent="-228600">
              <a:buFont typeface="Arial" panose="020B0604020202020204" pitchFamily="34" charset="0"/>
              <a:buChar cha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pic>
        <p:nvPicPr>
          <p:cNvPr id="10" name="Bild 6" descr="Socialstyrelsen logotyp">
            <a:extLst>
              <a:ext uri="{FF2B5EF4-FFF2-40B4-BE49-F238E27FC236}">
                <a16:creationId xmlns:a16="http://schemas.microsoft.com/office/drawing/2014/main" id="{9CC60EB5-256D-072D-0810-A12B5BA1C23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26800" y="6332400"/>
            <a:ext cx="1440000" cy="309490"/>
          </a:xfrm>
          <a:prstGeom prst="rect">
            <a:avLst/>
          </a:prstGeom>
        </p:spPr>
      </p:pic>
    </p:spTree>
    <p:extLst>
      <p:ext uri="{BB962C8B-B14F-4D97-AF65-F5344CB8AC3E}">
        <p14:creationId xmlns:p14="http://schemas.microsoft.com/office/powerpoint/2010/main" val="1115414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tat centrerad">
    <p:spTree>
      <p:nvGrpSpPr>
        <p:cNvPr id="1" name=""/>
        <p:cNvGrpSpPr/>
        <p:nvPr/>
      </p:nvGrpSpPr>
      <p:grpSpPr>
        <a:xfrm>
          <a:off x="0" y="0"/>
          <a:ext cx="0" cy="0"/>
          <a:chOff x="0" y="0"/>
          <a:chExt cx="0" cy="0"/>
        </a:xfrm>
      </p:grpSpPr>
      <p:sp>
        <p:nvSpPr>
          <p:cNvPr id="4" name="Rektangel 1">
            <a:extLst>
              <a:ext uri="{FF2B5EF4-FFF2-40B4-BE49-F238E27FC236}">
                <a16:creationId xmlns:a16="http://schemas.microsoft.com/office/drawing/2014/main" id="{AE00FC94-731C-4487-F68E-51E0793775F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7C464FFB-21D6-470E-6B8B-7BD5C51BD3CD}"/>
              </a:ext>
            </a:extLst>
          </p:cNvPr>
          <p:cNvSpPr>
            <a:spLocks noGrp="1"/>
          </p:cNvSpPr>
          <p:nvPr>
            <p:ph type="title"/>
          </p:nvPr>
        </p:nvSpPr>
        <p:spPr>
          <a:xfrm>
            <a:off x="2365248" y="1613916"/>
            <a:ext cx="7461504" cy="2356072"/>
          </a:xfrm>
        </p:spPr>
        <p:txBody>
          <a:bodyPr anchor="t" anchorCtr="0"/>
          <a:lstStyle>
            <a:lvl1pPr>
              <a:lnSpc>
                <a:spcPct val="100000"/>
              </a:lnSpc>
              <a:defRPr sz="4000" spc="-40" baseline="0">
                <a:solidFill>
                  <a:schemeClr val="bg1"/>
                </a:solidFill>
              </a:defRPr>
            </a:lvl1pPr>
          </a:lstStyle>
          <a:p>
            <a:r>
              <a:rPr lang="sv-SE"/>
              <a:t>Klicka här för att ändra mall för rubrikformat</a:t>
            </a:r>
            <a:endParaRPr lang="sv-SE" dirty="0"/>
          </a:p>
        </p:txBody>
      </p:sp>
      <p:sp>
        <p:nvSpPr>
          <p:cNvPr id="11" name="Platshållare för text 10" descr="Citattecken">
            <a:extLst>
              <a:ext uri="{FF2B5EF4-FFF2-40B4-BE49-F238E27FC236}">
                <a16:creationId xmlns:a16="http://schemas.microsoft.com/office/drawing/2014/main" id="{662AA28D-E944-4700-BC14-792C9FF19A2F}"/>
              </a:ext>
            </a:extLst>
          </p:cNvPr>
          <p:cNvSpPr>
            <a:spLocks noGrp="1"/>
          </p:cNvSpPr>
          <p:nvPr>
            <p:ph type="body" sz="quarter" idx="19" hasCustomPrompt="1"/>
          </p:nvPr>
        </p:nvSpPr>
        <p:spPr>
          <a:xfrm>
            <a:off x="1968849" y="936530"/>
            <a:ext cx="792797" cy="1081722"/>
          </a:xfrm>
        </p:spPr>
        <p:txBody>
          <a:bodyPr/>
          <a:lstStyle>
            <a:lvl1pPr marL="0" indent="0">
              <a:buNone/>
              <a:defRPr sz="8000" b="1">
                <a:solidFill>
                  <a:schemeClr val="bg1"/>
                </a:solidFill>
              </a:defRPr>
            </a:lvl1pPr>
          </a:lstStyle>
          <a:p>
            <a:pPr lvl="0"/>
            <a:r>
              <a:rPr lang="sv-SE" dirty="0"/>
              <a:t>”</a:t>
            </a:r>
          </a:p>
        </p:txBody>
      </p:sp>
      <p:sp>
        <p:nvSpPr>
          <p:cNvPr id="3" name="Platshållare för text 3">
            <a:extLst>
              <a:ext uri="{FF2B5EF4-FFF2-40B4-BE49-F238E27FC236}">
                <a16:creationId xmlns:a16="http://schemas.microsoft.com/office/drawing/2014/main" id="{20AECAA3-CD22-0DFA-19FC-6537263799D1}"/>
              </a:ext>
            </a:extLst>
          </p:cNvPr>
          <p:cNvSpPr>
            <a:spLocks noGrp="1"/>
          </p:cNvSpPr>
          <p:nvPr>
            <p:ph type="body" sz="quarter" idx="16" hasCustomPrompt="1"/>
          </p:nvPr>
        </p:nvSpPr>
        <p:spPr>
          <a:xfrm>
            <a:off x="2365248" y="3992415"/>
            <a:ext cx="7461504" cy="1251669"/>
          </a:xfrm>
          <a:prstGeom prst="rect">
            <a:avLst/>
          </a:prstGeom>
        </p:spPr>
        <p:txBody>
          <a:bodyPr lIns="0" anchor="t">
            <a:noAutofit/>
          </a:bodyPr>
          <a:lstStyle>
            <a:lvl1pPr marL="0" indent="0" algn="l">
              <a:lnSpc>
                <a:spcPct val="110000"/>
              </a:lnSpc>
              <a:spcBef>
                <a:spcPts val="1800"/>
              </a:spcBef>
              <a:spcAft>
                <a:spcPts val="0"/>
              </a:spcAft>
              <a:buNone/>
              <a:defRPr sz="2000">
                <a:solidFill>
                  <a:schemeClr val="bg1"/>
                </a:solidFill>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och skriv</a:t>
            </a:r>
          </a:p>
        </p:txBody>
      </p:sp>
      <p:sp>
        <p:nvSpPr>
          <p:cNvPr id="7" name="Platshållare för text 4">
            <a:extLst>
              <a:ext uri="{FF2B5EF4-FFF2-40B4-BE49-F238E27FC236}">
                <a16:creationId xmlns:a16="http://schemas.microsoft.com/office/drawing/2014/main" id="{41B79240-5AF4-B987-6456-E3446E8F249A}"/>
              </a:ext>
            </a:extLst>
          </p:cNvPr>
          <p:cNvSpPr>
            <a:spLocks noGrp="1"/>
          </p:cNvSpPr>
          <p:nvPr>
            <p:ph type="body" sz="quarter" idx="18" hasCustomPrompt="1"/>
          </p:nvPr>
        </p:nvSpPr>
        <p:spPr>
          <a:xfrm>
            <a:off x="4452174" y="5266511"/>
            <a:ext cx="5371530" cy="951728"/>
          </a:xfrm>
          <a:prstGeom prst="rect">
            <a:avLst/>
          </a:prstGeom>
        </p:spPr>
        <p:txBody>
          <a:bodyPr lIns="90000" rIns="0">
            <a:normAutofit/>
          </a:bodyPr>
          <a:lstStyle>
            <a:lvl1pPr marL="0" indent="0" algn="r">
              <a:buNone/>
              <a:defRPr sz="2000">
                <a:solidFill>
                  <a:schemeClr val="bg1"/>
                </a:solidFill>
              </a:defRPr>
            </a:lvl1pPr>
          </a:lstStyle>
          <a:p>
            <a:pPr lvl="0"/>
            <a:r>
              <a:rPr lang="sv-SE" dirty="0">
                <a:solidFill>
                  <a:schemeClr val="bg1"/>
                </a:solidFill>
              </a:rPr>
              <a:t>Namn/Källa</a:t>
            </a:r>
            <a:endParaRPr lang="sv-SE" dirty="0"/>
          </a:p>
        </p:txBody>
      </p:sp>
      <p:sp>
        <p:nvSpPr>
          <p:cNvPr id="5" name="Platshållare för sidfot 4">
            <a:extLst>
              <a:ext uri="{FF2B5EF4-FFF2-40B4-BE49-F238E27FC236}">
                <a16:creationId xmlns:a16="http://schemas.microsoft.com/office/drawing/2014/main" id="{E1FBF1F4-C474-8781-D346-F257EC408BF0}"/>
              </a:ext>
            </a:extLst>
          </p:cNvPr>
          <p:cNvSpPr>
            <a:spLocks noGrp="1"/>
          </p:cNvSpPr>
          <p:nvPr>
            <p:ph type="ftr" sz="quarter" idx="11"/>
          </p:nvPr>
        </p:nvSpPr>
        <p:spPr/>
        <p:txBody>
          <a:bodyPr/>
          <a:lstStyle>
            <a:lvl1pPr>
              <a:defRPr>
                <a:solidFill>
                  <a:schemeClr val="bg1"/>
                </a:solidFill>
              </a:defRPr>
            </a:lvl1pPr>
          </a:lstStyle>
          <a:p>
            <a:r>
              <a:rPr lang="sv-SE"/>
              <a:t>Bild 8</a:t>
            </a:r>
            <a:endParaRPr lang="sv-SE" dirty="0"/>
          </a:p>
        </p:txBody>
      </p:sp>
      <p:sp>
        <p:nvSpPr>
          <p:cNvPr id="6" name="Platshållare för bildnummer 5">
            <a:extLst>
              <a:ext uri="{FF2B5EF4-FFF2-40B4-BE49-F238E27FC236}">
                <a16:creationId xmlns:a16="http://schemas.microsoft.com/office/drawing/2014/main" id="{97016464-DBE5-F6E9-FE56-B1BD67B0EF8A}"/>
              </a:ext>
            </a:extLst>
          </p:cNvPr>
          <p:cNvSpPr>
            <a:spLocks noGrp="1"/>
          </p:cNvSpPr>
          <p:nvPr>
            <p:ph type="sldNum" sz="quarter" idx="12"/>
          </p:nvPr>
        </p:nvSpPr>
        <p:spPr/>
        <p:txBody>
          <a:bodyPr/>
          <a:lstStyle>
            <a:lvl1pPr>
              <a:defRPr>
                <a:solidFill>
                  <a:schemeClr val="bg1"/>
                </a:solidFill>
              </a:defRPr>
            </a:lvl1pPr>
          </a:lstStyle>
          <a:p>
            <a:fld id="{72E6AD8C-8D45-475A-88F1-A1ABBFDF6A1B}" type="slidenum">
              <a:rPr lang="sv-SE" smtClean="0"/>
              <a:pPr/>
              <a:t>‹#›</a:t>
            </a:fld>
            <a:endParaRPr lang="sv-SE"/>
          </a:p>
        </p:txBody>
      </p:sp>
      <p:pic>
        <p:nvPicPr>
          <p:cNvPr id="8" name="Bild 7" descr="Socialstyrelsen logotyp">
            <a:extLst>
              <a:ext uri="{FF2B5EF4-FFF2-40B4-BE49-F238E27FC236}">
                <a16:creationId xmlns:a16="http://schemas.microsoft.com/office/drawing/2014/main" id="{B46BCB16-0BE3-50BE-D90A-CC43197FE0A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17618" y="6309204"/>
            <a:ext cx="1440000" cy="309490"/>
          </a:xfrm>
          <a:prstGeom prst="rect">
            <a:avLst/>
          </a:prstGeom>
        </p:spPr>
      </p:pic>
    </p:spTree>
    <p:extLst>
      <p:ext uri="{BB962C8B-B14F-4D97-AF65-F5344CB8AC3E}">
        <p14:creationId xmlns:p14="http://schemas.microsoft.com/office/powerpoint/2010/main" val="4265354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änsterställd citat med bild">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42DA5640-880C-4970-9969-589D5CE24214}"/>
              </a:ext>
            </a:extLst>
          </p:cNvPr>
          <p:cNvSpPr>
            <a:spLocks noGrp="1"/>
          </p:cNvSpPr>
          <p:nvPr>
            <p:ph type="pic" sz="quarter" idx="21" hasCustomPrompt="1"/>
          </p:nvPr>
        </p:nvSpPr>
        <p:spPr>
          <a:xfrm>
            <a:off x="0" y="0"/>
            <a:ext cx="12192000" cy="6858000"/>
          </a:xfrm>
        </p:spPr>
        <p:txBody>
          <a:bodyPr/>
          <a:lstStyle>
            <a:lvl1pPr marL="360000" indent="0">
              <a:lnSpc>
                <a:spcPct val="100000"/>
              </a:lnSpc>
              <a:spcBef>
                <a:spcPts val="3000"/>
              </a:spcBef>
              <a:buNone/>
              <a:defRPr sz="1400">
                <a:solidFill>
                  <a:schemeClr val="tx1"/>
                </a:solidFill>
              </a:defRPr>
            </a:lvl1pPr>
          </a:lstStyle>
          <a:p>
            <a:r>
              <a:rPr lang="sv-SE" dirty="0"/>
              <a:t>Markera bildplatshållaren (klicka inte på ikonen). Infoga en bild. Kom ihåg att skriva in en alternativtext eller markera som dekorativ.</a:t>
            </a:r>
          </a:p>
        </p:txBody>
      </p:sp>
      <p:sp>
        <p:nvSpPr>
          <p:cNvPr id="2" name="Rubrik 1">
            <a:extLst>
              <a:ext uri="{FF2B5EF4-FFF2-40B4-BE49-F238E27FC236}">
                <a16:creationId xmlns:a16="http://schemas.microsoft.com/office/drawing/2014/main" id="{7C464FFB-21D6-470E-6B8B-7BD5C51BD3CD}"/>
              </a:ext>
            </a:extLst>
          </p:cNvPr>
          <p:cNvSpPr>
            <a:spLocks noGrp="1"/>
          </p:cNvSpPr>
          <p:nvPr>
            <p:ph type="title"/>
          </p:nvPr>
        </p:nvSpPr>
        <p:spPr>
          <a:xfrm>
            <a:off x="990602" y="981249"/>
            <a:ext cx="6004559" cy="2539857"/>
          </a:xfrm>
        </p:spPr>
        <p:txBody>
          <a:bodyPr rIns="0" anchor="t" anchorCtr="0"/>
          <a:lstStyle>
            <a:lvl1pPr>
              <a:lnSpc>
                <a:spcPct val="100000"/>
              </a:lnSpc>
              <a:defRPr sz="4000" spc="-40" baseline="0">
                <a:solidFill>
                  <a:schemeClr val="tx1"/>
                </a:solidFill>
              </a:defRPr>
            </a:lvl1pPr>
          </a:lstStyle>
          <a:p>
            <a:r>
              <a:rPr lang="sv-SE"/>
              <a:t>Klicka här för att ändra mall för rubrikformat</a:t>
            </a:r>
            <a:endParaRPr lang="sv-SE" dirty="0"/>
          </a:p>
        </p:txBody>
      </p:sp>
      <p:sp>
        <p:nvSpPr>
          <p:cNvPr id="12" name="Platshållare för text 10" descr="Citattecken">
            <a:extLst>
              <a:ext uri="{FF2B5EF4-FFF2-40B4-BE49-F238E27FC236}">
                <a16:creationId xmlns:a16="http://schemas.microsoft.com/office/drawing/2014/main" id="{A84D938D-EF47-457D-9244-7DB72A4045AD}"/>
              </a:ext>
            </a:extLst>
          </p:cNvPr>
          <p:cNvSpPr>
            <a:spLocks noGrp="1"/>
          </p:cNvSpPr>
          <p:nvPr>
            <p:ph type="body" sz="quarter" idx="20" hasCustomPrompt="1"/>
          </p:nvPr>
        </p:nvSpPr>
        <p:spPr>
          <a:xfrm>
            <a:off x="594201" y="440387"/>
            <a:ext cx="792797" cy="1081722"/>
          </a:xfrm>
        </p:spPr>
        <p:txBody>
          <a:bodyPr/>
          <a:lstStyle>
            <a:lvl1pPr marL="0" indent="0">
              <a:buNone/>
              <a:defRPr sz="7200" b="1">
                <a:solidFill>
                  <a:schemeClr val="tx1"/>
                </a:solidFill>
              </a:defRPr>
            </a:lvl1pPr>
          </a:lstStyle>
          <a:p>
            <a:pPr lvl="0"/>
            <a:r>
              <a:rPr lang="sv-SE" dirty="0"/>
              <a:t>”</a:t>
            </a:r>
          </a:p>
        </p:txBody>
      </p:sp>
      <p:sp>
        <p:nvSpPr>
          <p:cNvPr id="3" name="Platshållare för text 3">
            <a:extLst>
              <a:ext uri="{FF2B5EF4-FFF2-40B4-BE49-F238E27FC236}">
                <a16:creationId xmlns:a16="http://schemas.microsoft.com/office/drawing/2014/main" id="{20AECAA3-CD22-0DFA-19FC-6537263799D1}"/>
              </a:ext>
            </a:extLst>
          </p:cNvPr>
          <p:cNvSpPr>
            <a:spLocks noGrp="1"/>
          </p:cNvSpPr>
          <p:nvPr>
            <p:ph type="body" sz="quarter" idx="16" hasCustomPrompt="1"/>
          </p:nvPr>
        </p:nvSpPr>
        <p:spPr>
          <a:xfrm>
            <a:off x="990602" y="3670743"/>
            <a:ext cx="6004559" cy="1251669"/>
          </a:xfrm>
          <a:prstGeom prst="rect">
            <a:avLst/>
          </a:prstGeom>
        </p:spPr>
        <p:txBody>
          <a:bodyPr lIns="0" anchor="t">
            <a:noAutofit/>
          </a:bodyPr>
          <a:lstStyle>
            <a:lvl1pPr marL="0" indent="0" algn="l">
              <a:lnSpc>
                <a:spcPct val="110000"/>
              </a:lnSpc>
              <a:spcBef>
                <a:spcPts val="1800"/>
              </a:spcBef>
              <a:spcAft>
                <a:spcPts val="0"/>
              </a:spcAft>
              <a:buNone/>
              <a:defRPr sz="2000">
                <a:solidFill>
                  <a:schemeClr val="tx1"/>
                </a:solidFill>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och skriv</a:t>
            </a:r>
          </a:p>
        </p:txBody>
      </p:sp>
      <p:sp>
        <p:nvSpPr>
          <p:cNvPr id="7" name="Platshållare för text 4">
            <a:extLst>
              <a:ext uri="{FF2B5EF4-FFF2-40B4-BE49-F238E27FC236}">
                <a16:creationId xmlns:a16="http://schemas.microsoft.com/office/drawing/2014/main" id="{41B79240-5AF4-B987-6456-E3446E8F249A}"/>
              </a:ext>
            </a:extLst>
          </p:cNvPr>
          <p:cNvSpPr>
            <a:spLocks noGrp="1"/>
          </p:cNvSpPr>
          <p:nvPr>
            <p:ph type="body" sz="quarter" idx="18" hasCustomPrompt="1"/>
          </p:nvPr>
        </p:nvSpPr>
        <p:spPr>
          <a:xfrm>
            <a:off x="990600" y="5072050"/>
            <a:ext cx="6004559" cy="804702"/>
          </a:xfrm>
          <a:prstGeom prst="rect">
            <a:avLst/>
          </a:prstGeom>
        </p:spPr>
        <p:txBody>
          <a:bodyPr lIns="90000" rIns="0">
            <a:normAutofit/>
          </a:bodyPr>
          <a:lstStyle>
            <a:lvl1pPr marL="0" indent="0" algn="r">
              <a:buNone/>
              <a:defRPr sz="2000">
                <a:solidFill>
                  <a:schemeClr val="tx1"/>
                </a:solidFill>
              </a:defRPr>
            </a:lvl1pPr>
          </a:lstStyle>
          <a:p>
            <a:pPr lvl="0"/>
            <a:r>
              <a:rPr lang="sv-SE" dirty="0">
                <a:solidFill>
                  <a:schemeClr val="bg1"/>
                </a:solidFill>
              </a:rPr>
              <a:t>Namn/Källa</a:t>
            </a:r>
            <a:endParaRPr lang="sv-SE" dirty="0"/>
          </a:p>
        </p:txBody>
      </p:sp>
      <p:sp>
        <p:nvSpPr>
          <p:cNvPr id="5" name="Platshållare för sidfot 4">
            <a:extLst>
              <a:ext uri="{FF2B5EF4-FFF2-40B4-BE49-F238E27FC236}">
                <a16:creationId xmlns:a16="http://schemas.microsoft.com/office/drawing/2014/main" id="{E1FBF1F4-C474-8781-D346-F257EC408BF0}"/>
              </a:ext>
            </a:extLst>
          </p:cNvPr>
          <p:cNvSpPr>
            <a:spLocks noGrp="1"/>
          </p:cNvSpPr>
          <p:nvPr>
            <p:ph type="ftr" sz="quarter" idx="11"/>
          </p:nvPr>
        </p:nvSpPr>
        <p:spPr/>
        <p:txBody>
          <a:bodyPr/>
          <a:lstStyle>
            <a:lvl1pPr>
              <a:defRPr>
                <a:solidFill>
                  <a:schemeClr val="tx1"/>
                </a:solidFill>
              </a:defRPr>
            </a:lvl1pPr>
          </a:lstStyle>
          <a:p>
            <a:r>
              <a:rPr lang="sv-SE"/>
              <a:t>Bild 8</a:t>
            </a:r>
            <a:endParaRPr lang="sv-SE" dirty="0"/>
          </a:p>
        </p:txBody>
      </p:sp>
      <p:sp>
        <p:nvSpPr>
          <p:cNvPr id="6" name="Platshållare för bildnummer 5">
            <a:extLst>
              <a:ext uri="{FF2B5EF4-FFF2-40B4-BE49-F238E27FC236}">
                <a16:creationId xmlns:a16="http://schemas.microsoft.com/office/drawing/2014/main" id="{97016464-DBE5-F6E9-FE56-B1BD67B0EF8A}"/>
              </a:ext>
            </a:extLst>
          </p:cNvPr>
          <p:cNvSpPr>
            <a:spLocks noGrp="1"/>
          </p:cNvSpPr>
          <p:nvPr>
            <p:ph type="sldNum" sz="quarter" idx="12"/>
          </p:nvPr>
        </p:nvSpPr>
        <p:spPr/>
        <p:txBody>
          <a:bodyPr/>
          <a:lstStyle>
            <a:lvl1pPr>
              <a:defRPr>
                <a:solidFill>
                  <a:schemeClr val="tx1"/>
                </a:solidFill>
              </a:defRPr>
            </a:lvl1pPr>
          </a:lstStyle>
          <a:p>
            <a:fld id="{72E6AD8C-8D45-475A-88F1-A1ABBFDF6A1B}" type="slidenum">
              <a:rPr lang="sv-SE" smtClean="0"/>
              <a:pPr/>
              <a:t>‹#›</a:t>
            </a:fld>
            <a:endParaRPr lang="sv-SE"/>
          </a:p>
        </p:txBody>
      </p:sp>
    </p:spTree>
    <p:extLst>
      <p:ext uri="{BB962C8B-B14F-4D97-AF65-F5344CB8AC3E}">
        <p14:creationId xmlns:p14="http://schemas.microsoft.com/office/powerpoint/2010/main" val="2540641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Slutsida 1">
    <p:spTree>
      <p:nvGrpSpPr>
        <p:cNvPr id="1" name=""/>
        <p:cNvGrpSpPr/>
        <p:nvPr/>
      </p:nvGrpSpPr>
      <p:grpSpPr>
        <a:xfrm>
          <a:off x="0" y="0"/>
          <a:ext cx="0" cy="0"/>
          <a:chOff x="0" y="0"/>
          <a:chExt cx="0" cy="0"/>
        </a:xfrm>
      </p:grpSpPr>
      <p:pic>
        <p:nvPicPr>
          <p:cNvPr id="7" name="Bildobjekt 1">
            <a:extLst>
              <a:ext uri="{FF2B5EF4-FFF2-40B4-BE49-F238E27FC236}">
                <a16:creationId xmlns:a16="http://schemas.microsoft.com/office/drawing/2014/main" id="{5DC4C6F0-D240-9B3A-CFE1-283585EF95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
            <a:ext cx="12192000" cy="6858001"/>
          </a:xfrm>
          <a:prstGeom prst="rect">
            <a:avLst/>
          </a:prstGeom>
          <a:solidFill>
            <a:schemeClr val="accent1"/>
          </a:solidFill>
        </p:spPr>
      </p:pic>
      <p:sp>
        <p:nvSpPr>
          <p:cNvPr id="2" name="Rubrik 1">
            <a:extLst>
              <a:ext uri="{FF2B5EF4-FFF2-40B4-BE49-F238E27FC236}">
                <a16:creationId xmlns:a16="http://schemas.microsoft.com/office/drawing/2014/main" id="{E9178D6E-2078-08E5-BAE6-8DC08A62D72D}"/>
              </a:ext>
            </a:extLst>
          </p:cNvPr>
          <p:cNvSpPr>
            <a:spLocks noGrp="1"/>
          </p:cNvSpPr>
          <p:nvPr>
            <p:ph type="ctrTitle"/>
          </p:nvPr>
        </p:nvSpPr>
        <p:spPr>
          <a:xfrm>
            <a:off x="1506000" y="2404800"/>
            <a:ext cx="9180000" cy="1908000"/>
          </a:xfrm>
        </p:spPr>
        <p:txBody>
          <a:bodyPr rIns="0" anchor="ctr" anchorCtr="0"/>
          <a:lstStyle>
            <a:lvl1pPr algn="ctr">
              <a:defRPr sz="4400" spc="-40" baseline="0">
                <a:solidFill>
                  <a:schemeClr val="bg1"/>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EAEAECA3-C0A1-88F4-B211-2BA6D75FC636}"/>
              </a:ext>
            </a:extLst>
          </p:cNvPr>
          <p:cNvSpPr>
            <a:spLocks noGrp="1"/>
          </p:cNvSpPr>
          <p:nvPr>
            <p:ph type="subTitle" idx="1"/>
          </p:nvPr>
        </p:nvSpPr>
        <p:spPr>
          <a:xfrm>
            <a:off x="1506000" y="4345200"/>
            <a:ext cx="9180000" cy="1116000"/>
          </a:xfrm>
        </p:spPr>
        <p:txBody>
          <a:bodyPr lIns="0" tIns="72000" rIns="0"/>
          <a:lstStyle>
            <a:lvl1pPr marL="0" indent="0" algn="ctr">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8" name="Bild 5" descr="Socialstyrelsen logotyp">
            <a:extLst>
              <a:ext uri="{FF2B5EF4-FFF2-40B4-BE49-F238E27FC236}">
                <a16:creationId xmlns:a16="http://schemas.microsoft.com/office/drawing/2014/main" id="{D3F05040-C74E-1D05-78D9-4CDBCBA6176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6800" y="5710238"/>
            <a:ext cx="2438400" cy="524075"/>
          </a:xfrm>
          <a:prstGeom prst="rect">
            <a:avLst/>
          </a:prstGeom>
        </p:spPr>
      </p:pic>
    </p:spTree>
    <p:extLst>
      <p:ext uri="{BB962C8B-B14F-4D97-AF65-F5344CB8AC3E}">
        <p14:creationId xmlns:p14="http://schemas.microsoft.com/office/powerpoint/2010/main" val="3987594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utsida 2">
    <p:spTree>
      <p:nvGrpSpPr>
        <p:cNvPr id="1" name=""/>
        <p:cNvGrpSpPr/>
        <p:nvPr/>
      </p:nvGrpSpPr>
      <p:grpSpPr>
        <a:xfrm>
          <a:off x="0" y="0"/>
          <a:ext cx="0" cy="0"/>
          <a:chOff x="0" y="0"/>
          <a:chExt cx="0" cy="0"/>
        </a:xfrm>
      </p:grpSpPr>
      <p:pic>
        <p:nvPicPr>
          <p:cNvPr id="7" name="Bildobjekt 1">
            <a:extLst>
              <a:ext uri="{FF2B5EF4-FFF2-40B4-BE49-F238E27FC236}">
                <a16:creationId xmlns:a16="http://schemas.microsoft.com/office/drawing/2014/main" id="{5DC4C6F0-D240-9B3A-CFE1-283585EF95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
            <a:ext cx="12192000" cy="6858001"/>
          </a:xfrm>
          <a:prstGeom prst="rect">
            <a:avLst/>
          </a:prstGeom>
          <a:solidFill>
            <a:schemeClr val="accent1"/>
          </a:solidFill>
        </p:spPr>
      </p:pic>
      <p:sp>
        <p:nvSpPr>
          <p:cNvPr id="3" name="Underrubrik 2">
            <a:extLst>
              <a:ext uri="{FF2B5EF4-FFF2-40B4-BE49-F238E27FC236}">
                <a16:creationId xmlns:a16="http://schemas.microsoft.com/office/drawing/2014/main" id="{EAEAECA3-C0A1-88F4-B211-2BA6D75FC636}"/>
              </a:ext>
            </a:extLst>
          </p:cNvPr>
          <p:cNvSpPr>
            <a:spLocks noGrp="1"/>
          </p:cNvSpPr>
          <p:nvPr>
            <p:ph type="subTitle" idx="1"/>
          </p:nvPr>
        </p:nvSpPr>
        <p:spPr>
          <a:xfrm>
            <a:off x="1621088" y="5506636"/>
            <a:ext cx="9143999" cy="711602"/>
          </a:xfrm>
        </p:spPr>
        <p:txBody>
          <a:bodyPr lIns="0" tIns="72000" rIns="0"/>
          <a:lstStyle>
            <a:lvl1pPr marL="0" indent="0" algn="ctr">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8" name="Bild 5" descr="Socialstyrelsen logotyp">
            <a:extLst>
              <a:ext uri="{FF2B5EF4-FFF2-40B4-BE49-F238E27FC236}">
                <a16:creationId xmlns:a16="http://schemas.microsoft.com/office/drawing/2014/main" id="{D3F05040-C74E-1D05-78D9-4CDBCBA6176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0431" y="2678227"/>
            <a:ext cx="4911139" cy="1055530"/>
          </a:xfrm>
          <a:prstGeom prst="rect">
            <a:avLst/>
          </a:prstGeom>
        </p:spPr>
      </p:pic>
    </p:spTree>
    <p:extLst>
      <p:ext uri="{BB962C8B-B14F-4D97-AF65-F5344CB8AC3E}">
        <p14:creationId xmlns:p14="http://schemas.microsoft.com/office/powerpoint/2010/main" val="2437760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oppbild">
    <p:bg>
      <p:bgPr>
        <a:solidFill>
          <a:schemeClr val="bg1">
            <a:lumMod val="85000"/>
          </a:schemeClr>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35895A3-CFBD-2DD7-0C6D-2EC2943D2FD1}"/>
              </a:ext>
            </a:extLst>
          </p:cNvPr>
          <p:cNvPicPr>
            <a:picLocks noChangeAspect="1"/>
          </p:cNvPicPr>
          <p:nvPr userDrawn="1"/>
        </p:nvPicPr>
        <p:blipFill>
          <a:blip r:embed="rId2"/>
          <a:stretch>
            <a:fillRect/>
          </a:stretch>
        </p:blipFill>
        <p:spPr>
          <a:xfrm>
            <a:off x="0" y="0"/>
            <a:ext cx="12192000" cy="6266517"/>
          </a:xfrm>
          <a:prstGeom prst="rect">
            <a:avLst/>
          </a:prstGeom>
        </p:spPr>
      </p:pic>
    </p:spTree>
    <p:extLst>
      <p:ext uri="{BB962C8B-B14F-4D97-AF65-F5344CB8AC3E}">
        <p14:creationId xmlns:p14="http://schemas.microsoft.com/office/powerpoint/2010/main" val="4058161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Rubrik, punktlista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Bild 1</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8" y="2139351"/>
            <a:ext cx="4547029" cy="3632799"/>
          </a:xfrm>
        </p:spPr>
        <p:txBody>
          <a:bodyPr/>
          <a:lstStyle>
            <a:lvl1pPr>
              <a:spcBef>
                <a:spcPts val="0"/>
              </a:spcBef>
              <a:defRPr sz="2600"/>
            </a:lvl1pPr>
            <a:lvl2pPr>
              <a:defRPr sz="2000"/>
            </a:lvl2pPr>
          </a:lstStyle>
          <a:p>
            <a:pPr lvl="0"/>
            <a:r>
              <a:rPr lang="sv-SE"/>
              <a:t>Redigera format för bakgrundstext</a:t>
            </a:r>
          </a:p>
          <a:p>
            <a:pPr lvl="1"/>
            <a:r>
              <a:rPr lang="sv-SE"/>
              <a:t>Nivå två</a:t>
            </a:r>
          </a:p>
          <a:p>
            <a:pPr lvl="2"/>
            <a:r>
              <a:rPr lang="sv-SE"/>
              <a:t>Nivå tre</a:t>
            </a:r>
          </a:p>
        </p:txBody>
      </p:sp>
      <p:sp>
        <p:nvSpPr>
          <p:cNvPr id="9" name="Platshållare för bild 8"/>
          <p:cNvSpPr>
            <a:spLocks noGrp="1"/>
          </p:cNvSpPr>
          <p:nvPr>
            <p:ph type="pic" sz="quarter" idx="14"/>
          </p:nvPr>
        </p:nvSpPr>
        <p:spPr>
          <a:xfrm>
            <a:off x="5767346" y="2127600"/>
            <a:ext cx="6424655" cy="3439984"/>
          </a:xfrm>
        </p:spPr>
        <p:txBody>
          <a:bodyPr/>
          <a:lstStyle>
            <a:lvl1pPr marL="0" indent="0">
              <a:buNone/>
              <a:defRPr b="0"/>
            </a:lvl1pPr>
          </a:lstStyle>
          <a:p>
            <a:r>
              <a:rPr lang="sv-SE"/>
              <a:t>Klicka på ikonen för att lägga till en bild</a:t>
            </a:r>
            <a:endParaRPr lang="sv-SE" dirty="0"/>
          </a:p>
        </p:txBody>
      </p:sp>
      <p:sp>
        <p:nvSpPr>
          <p:cNvPr id="12"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Tree>
    <p:extLst>
      <p:ext uri="{BB962C8B-B14F-4D97-AF65-F5344CB8AC3E}">
        <p14:creationId xmlns:p14="http://schemas.microsoft.com/office/powerpoint/2010/main" val="2955681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Rubrik och punktlista – mening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Bild 1</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7" y="2059200"/>
            <a:ext cx="9279467" cy="3708400"/>
          </a:xfrm>
        </p:spPr>
        <p:txBody>
          <a:bodyPr/>
          <a:lstStyle>
            <a:lvl1pPr>
              <a:spcBef>
                <a:spcPts val="0"/>
              </a:spcBef>
              <a:defRPr sz="2600" b="0"/>
            </a:lvl1pPr>
            <a:lvl2pPr>
              <a:defRPr sz="2000"/>
            </a:lvl2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624465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1068917" y="687600"/>
            <a:ext cx="9268800" cy="1296144"/>
          </a:xfrm>
        </p:spPr>
        <p:txBody>
          <a:body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Bild 1</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text 8"/>
          <p:cNvSpPr>
            <a:spLocks noGrp="1"/>
          </p:cNvSpPr>
          <p:nvPr>
            <p:ph type="body" sz="quarter" idx="13"/>
          </p:nvPr>
        </p:nvSpPr>
        <p:spPr>
          <a:xfrm>
            <a:off x="1068917" y="2059200"/>
            <a:ext cx="9279467" cy="3708400"/>
          </a:xfrm>
        </p:spPr>
        <p:txBody>
          <a:bodyPr/>
          <a:lstStyle>
            <a:lvl1pPr marL="0" indent="0">
              <a:spcBef>
                <a:spcPts val="800"/>
              </a:spcBef>
              <a:spcAft>
                <a:spcPts val="0"/>
              </a:spcAft>
              <a:buFontTx/>
              <a:buNone/>
              <a:defRPr sz="2600"/>
            </a:lvl1pPr>
            <a:lvl2pPr marL="0" indent="0">
              <a:buFontTx/>
              <a:buNone/>
              <a:defRPr sz="2000"/>
            </a:lvl2pPr>
            <a:lvl3pPr marL="0" indent="0">
              <a:spcAft>
                <a:spcPts val="0"/>
              </a:spcAft>
              <a:buFontTx/>
              <a:buNone/>
              <a:defRPr sz="1900" b="1"/>
            </a:lvl3pPr>
            <a:lvl4pPr marL="0" indent="0">
              <a:spcAft>
                <a:spcPts val="0"/>
              </a:spcAft>
              <a:buFontTx/>
              <a:buNone/>
              <a:defRPr sz="1600"/>
            </a:lvl4pPr>
            <a:lvl5pPr marL="0" indent="0">
              <a:spcAft>
                <a:spcPts val="0"/>
              </a:spcAft>
              <a:buFontTx/>
              <a:buNone/>
              <a:defRPr sz="1600"/>
            </a:lvl5pPr>
          </a:lstStyle>
          <a:p>
            <a:pPr lvl="0"/>
            <a:r>
              <a:rPr lang="sv-SE"/>
              <a:t>Redigera format för bakgrundstext</a:t>
            </a:r>
          </a:p>
          <a:p>
            <a:pPr lvl="1"/>
            <a:r>
              <a:rPr lang="sv-SE"/>
              <a:t>Nivå två</a:t>
            </a:r>
          </a:p>
        </p:txBody>
      </p:sp>
    </p:spTree>
    <p:extLst>
      <p:ext uri="{BB962C8B-B14F-4D97-AF65-F5344CB8AC3E}">
        <p14:creationId xmlns:p14="http://schemas.microsoft.com/office/powerpoint/2010/main" val="909640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Rubrik och punktlista – enstaka or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a:xfrm>
            <a:off x="636045" y="6356350"/>
            <a:ext cx="4114800" cy="365125"/>
          </a:xfrm>
          <a:prstGeom prst="rect">
            <a:avLst/>
          </a:prstGeom>
        </p:spPr>
        <p:txBody>
          <a:bodyPr/>
          <a:lstStyle/>
          <a:p>
            <a:r>
              <a:rPr lang="sv-SE"/>
              <a:t>Bild 1</a:t>
            </a:r>
            <a:endParaRPr lang="sv-SE" dirty="0"/>
          </a:p>
        </p:txBody>
      </p:sp>
      <p:sp>
        <p:nvSpPr>
          <p:cNvPr id="6" name="Platshållare för bildnummer 5"/>
          <p:cNvSpPr>
            <a:spLocks noGrp="1"/>
          </p:cNvSpPr>
          <p:nvPr>
            <p:ph type="sldNum" sz="quarter" idx="12"/>
          </p:nvPr>
        </p:nvSpPr>
        <p:spPr>
          <a:xfrm>
            <a:off x="5629258" y="6356350"/>
            <a:ext cx="933484" cy="365125"/>
          </a:xfrm>
          <a:prstGeom prst="rect">
            <a:avLst/>
          </a:prstGeom>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7" y="2059200"/>
            <a:ext cx="9279467" cy="3708400"/>
          </a:xfrm>
        </p:spPr>
        <p:txBody>
          <a:bodyPr/>
          <a:lstStyle>
            <a:lvl1pPr>
              <a:spcBef>
                <a:spcPts val="0"/>
              </a:spcBef>
              <a:defRPr sz="2600" b="1"/>
            </a:lvl1pPr>
            <a:lvl2pPr>
              <a:defRPr sz="2000"/>
            </a:lvl2pPr>
            <a:lvl3pPr>
              <a:defRPr sz="1600"/>
            </a:lvl3pPr>
            <a:lvl4pPr>
              <a:defRPr sz="1400"/>
            </a:lvl4pPr>
            <a:lvl5pPr>
              <a:defRPr sz="12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344889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Rubrik, text och bild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EF7C54-8A0A-44CD-A06F-F7E15D319562}"/>
              </a:ext>
            </a:extLst>
          </p:cNvPr>
          <p:cNvSpPr>
            <a:spLocks noGrp="1"/>
          </p:cNvSpPr>
          <p:nvPr>
            <p:ph type="title"/>
          </p:nvPr>
        </p:nvSpPr>
        <p:spPr>
          <a:xfrm>
            <a:off x="636889" y="540000"/>
            <a:ext cx="5171774" cy="1080000"/>
          </a:xfrm>
        </p:spPr>
        <p:txBody>
          <a:bodyPr/>
          <a:lstStyle/>
          <a:p>
            <a:r>
              <a:rPr lang="sv-SE"/>
              <a:t>Klicka här för att ändra mall för rubrikformat</a:t>
            </a:r>
          </a:p>
        </p:txBody>
      </p:sp>
      <p:sp>
        <p:nvSpPr>
          <p:cNvPr id="4" name="Platshållare för text 2">
            <a:extLst>
              <a:ext uri="{FF2B5EF4-FFF2-40B4-BE49-F238E27FC236}">
                <a16:creationId xmlns:a16="http://schemas.microsoft.com/office/drawing/2014/main" id="{F4451309-973D-674D-595E-A21E77D45168}"/>
              </a:ext>
            </a:extLst>
          </p:cNvPr>
          <p:cNvSpPr>
            <a:spLocks noGrp="1"/>
          </p:cNvSpPr>
          <p:nvPr>
            <p:ph type="body" sz="quarter" idx="12" hasCustomPrompt="1"/>
          </p:nvPr>
        </p:nvSpPr>
        <p:spPr>
          <a:xfrm>
            <a:off x="637200" y="1634400"/>
            <a:ext cx="5171463" cy="4583838"/>
          </a:xfrm>
          <a:prstGeom prst="rect">
            <a:avLst/>
          </a:prstGeom>
        </p:spPr>
        <p:txBody>
          <a:bodyPr lIns="0"/>
          <a:lstStyle>
            <a:lvl1pPr>
              <a:spcBef>
                <a:spcPts val="1800"/>
              </a:spcBef>
              <a:defRPr/>
            </a:lvl1pPr>
          </a:lstStyle>
          <a:p>
            <a:pPr lvl="0"/>
            <a:r>
              <a:rPr lang="sv-SE" dirty="0"/>
              <a:t>Klicka här för att ändra format på bakgrundstexten</a:t>
            </a:r>
          </a:p>
          <a:p>
            <a:pPr lvl="1"/>
            <a:r>
              <a:rPr lang="sv-SE" dirty="0"/>
              <a:t>Nivå två</a:t>
            </a:r>
          </a:p>
          <a:p>
            <a:pPr lvl="2"/>
            <a:r>
              <a:rPr lang="sv-SE" dirty="0"/>
              <a:t>Nivå tre</a:t>
            </a:r>
          </a:p>
        </p:txBody>
      </p:sp>
      <p:sp>
        <p:nvSpPr>
          <p:cNvPr id="6" name="Platshållare för bild 3">
            <a:extLst>
              <a:ext uri="{FF2B5EF4-FFF2-40B4-BE49-F238E27FC236}">
                <a16:creationId xmlns:a16="http://schemas.microsoft.com/office/drawing/2014/main" id="{FEEBDD56-AACA-C812-7E95-EB2BEAFF7B3D}"/>
              </a:ext>
            </a:extLst>
          </p:cNvPr>
          <p:cNvSpPr>
            <a:spLocks noGrp="1"/>
          </p:cNvSpPr>
          <p:nvPr>
            <p:ph type="pic" idx="11" hasCustomPrompt="1"/>
          </p:nvPr>
        </p:nvSpPr>
        <p:spPr>
          <a:xfrm>
            <a:off x="6096001" y="0"/>
            <a:ext cx="6096000" cy="6857999"/>
          </a:xfrm>
          <a:prstGeom prst="rect">
            <a:avLst/>
          </a:prstGeom>
        </p:spPr>
        <p:txBody>
          <a:bodyPr lIns="216000" tIns="576000" rIns="252000">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Infoga en bild. Kom ihåg att skriva in en alternativtext eller markera som dekorativ.</a:t>
            </a:r>
          </a:p>
        </p:txBody>
      </p:sp>
      <p:sp>
        <p:nvSpPr>
          <p:cNvPr id="7" name="Platshållare för sidfot 4">
            <a:extLst>
              <a:ext uri="{FF2B5EF4-FFF2-40B4-BE49-F238E27FC236}">
                <a16:creationId xmlns:a16="http://schemas.microsoft.com/office/drawing/2014/main" id="{6D55C4DD-793D-4F05-855A-7F5B1C703133}"/>
              </a:ext>
            </a:extLst>
          </p:cNvPr>
          <p:cNvSpPr>
            <a:spLocks noGrp="1"/>
          </p:cNvSpPr>
          <p:nvPr>
            <p:ph type="ftr" sz="quarter" idx="13"/>
          </p:nvPr>
        </p:nvSpPr>
        <p:spPr/>
        <p:txBody>
          <a:bodyPr/>
          <a:lstStyle/>
          <a:p>
            <a:r>
              <a:rPr lang="sv-SE"/>
              <a:t>Bild 1</a:t>
            </a:r>
          </a:p>
        </p:txBody>
      </p:sp>
      <p:sp>
        <p:nvSpPr>
          <p:cNvPr id="8" name="Platshållare för bildnummer 5">
            <a:extLst>
              <a:ext uri="{FF2B5EF4-FFF2-40B4-BE49-F238E27FC236}">
                <a16:creationId xmlns:a16="http://schemas.microsoft.com/office/drawing/2014/main" id="{5123DDC0-56AE-4BE8-86E6-053C54763A0A}"/>
              </a:ext>
            </a:extLst>
          </p:cNvPr>
          <p:cNvSpPr>
            <a:spLocks noGrp="1"/>
          </p:cNvSpPr>
          <p:nvPr>
            <p:ph type="sldNum" sz="quarter" idx="14"/>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959817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7" name="Rektangel 1">
            <a:extLst>
              <a:ext uri="{FF2B5EF4-FFF2-40B4-BE49-F238E27FC236}">
                <a16:creationId xmlns:a16="http://schemas.microsoft.com/office/drawing/2014/main" id="{A8BC795E-0211-60B3-4FEF-7B5792310DA6}"/>
              </a:ext>
              <a:ext uri="{C183D7F6-B498-43B3-948B-1728B52AA6E4}">
                <adec:decorative xmlns:adec="http://schemas.microsoft.com/office/drawing/2017/decorative" val="1"/>
              </a:ext>
            </a:extLst>
          </p:cNvPr>
          <p:cNvSpPr/>
          <p:nvPr userDrawn="1"/>
        </p:nvSpPr>
        <p:spPr>
          <a:xfrm>
            <a:off x="-7097" y="0"/>
            <a:ext cx="12192000" cy="6858000"/>
          </a:xfrm>
          <a:prstGeom prst="rect">
            <a:avLst/>
          </a:prstGeom>
          <a:solidFill>
            <a:srgbClr val="113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bg1"/>
              </a:solidFill>
            </a:endParaRPr>
          </a:p>
        </p:txBody>
      </p:sp>
      <p:sp>
        <p:nvSpPr>
          <p:cNvPr id="2" name="Rubrik 1">
            <a:extLst>
              <a:ext uri="{FF2B5EF4-FFF2-40B4-BE49-F238E27FC236}">
                <a16:creationId xmlns:a16="http://schemas.microsoft.com/office/drawing/2014/main" id="{7C464FFB-21D6-470E-6B8B-7BD5C51BD3CD}"/>
              </a:ext>
            </a:extLst>
          </p:cNvPr>
          <p:cNvSpPr>
            <a:spLocks noGrp="1"/>
          </p:cNvSpPr>
          <p:nvPr>
            <p:ph type="title"/>
          </p:nvPr>
        </p:nvSpPr>
        <p:spPr>
          <a:xfrm>
            <a:off x="637200" y="1691999"/>
            <a:ext cx="8968770" cy="2520000"/>
          </a:xfrm>
        </p:spPr>
        <p:txBody>
          <a:bodyPr rIns="0" anchor="b"/>
          <a:lstStyle>
            <a:lvl1pPr>
              <a:lnSpc>
                <a:spcPct val="100000"/>
              </a:lnSpc>
              <a:defRPr sz="4800" spc="-40" baseline="0">
                <a:solidFill>
                  <a:schemeClr val="bg1"/>
                </a:solidFill>
              </a:defRPr>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304384AE-3851-7BF4-93ED-FF5247D13852}"/>
              </a:ext>
            </a:extLst>
          </p:cNvPr>
          <p:cNvSpPr>
            <a:spLocks noGrp="1"/>
          </p:cNvSpPr>
          <p:nvPr>
            <p:ph type="body" idx="1" hasCustomPrompt="1"/>
          </p:nvPr>
        </p:nvSpPr>
        <p:spPr>
          <a:xfrm>
            <a:off x="637200" y="4333988"/>
            <a:ext cx="9000000" cy="1655763"/>
          </a:xfrm>
        </p:spPr>
        <p:txBody>
          <a:bodyPr lIns="0" tIns="72000" rIns="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Avsnittsundertitel</a:t>
            </a:r>
          </a:p>
        </p:txBody>
      </p:sp>
      <p:sp>
        <p:nvSpPr>
          <p:cNvPr id="6" name="Platshållare för bildnummer 5">
            <a:extLst>
              <a:ext uri="{FF2B5EF4-FFF2-40B4-BE49-F238E27FC236}">
                <a16:creationId xmlns:a16="http://schemas.microsoft.com/office/drawing/2014/main" id="{97016464-DBE5-F6E9-FE56-B1BD67B0EF8A}"/>
              </a:ext>
            </a:extLst>
          </p:cNvPr>
          <p:cNvSpPr>
            <a:spLocks noGrp="1"/>
          </p:cNvSpPr>
          <p:nvPr>
            <p:ph type="sldNum" sz="quarter" idx="12"/>
          </p:nvPr>
        </p:nvSpPr>
        <p:spPr/>
        <p:txBody>
          <a:bodyPr/>
          <a:lstStyle>
            <a:lvl1pPr>
              <a:defRPr>
                <a:solidFill>
                  <a:schemeClr val="bg1"/>
                </a:solidFill>
              </a:defRPr>
            </a:lvl1pPr>
          </a:lstStyle>
          <a:p>
            <a:fld id="{72E6AD8C-8D45-475A-88F1-A1ABBFDF6A1B}" type="slidenum">
              <a:rPr lang="sv-SE" smtClean="0"/>
              <a:pPr/>
              <a:t>‹#›</a:t>
            </a:fld>
            <a:endParaRPr lang="sv-SE" dirty="0"/>
          </a:p>
        </p:txBody>
      </p:sp>
      <p:pic>
        <p:nvPicPr>
          <p:cNvPr id="8" name="Bild 7" descr="Socialstyrelsen logotyp">
            <a:extLst>
              <a:ext uri="{FF2B5EF4-FFF2-40B4-BE49-F238E27FC236}">
                <a16:creationId xmlns:a16="http://schemas.microsoft.com/office/drawing/2014/main" id="{B46BCB16-0BE3-50BE-D90A-CC43197FE0A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26800" y="6332400"/>
            <a:ext cx="1440000" cy="309490"/>
          </a:xfrm>
          <a:prstGeom prst="rect">
            <a:avLst/>
          </a:prstGeom>
        </p:spPr>
      </p:pic>
      <p:sp>
        <p:nvSpPr>
          <p:cNvPr id="5" name="Platshållare för sidfot 4">
            <a:extLst>
              <a:ext uri="{FF2B5EF4-FFF2-40B4-BE49-F238E27FC236}">
                <a16:creationId xmlns:a16="http://schemas.microsoft.com/office/drawing/2014/main" id="{E1FBF1F4-C474-8781-D346-F257EC408BF0}"/>
              </a:ext>
            </a:extLst>
          </p:cNvPr>
          <p:cNvSpPr>
            <a:spLocks noGrp="1"/>
          </p:cNvSpPr>
          <p:nvPr>
            <p:ph type="ftr" sz="quarter" idx="11"/>
          </p:nvPr>
        </p:nvSpPr>
        <p:spPr/>
        <p:txBody>
          <a:bodyPr/>
          <a:lstStyle>
            <a:lvl1pPr>
              <a:defRPr>
                <a:solidFill>
                  <a:schemeClr val="bg1"/>
                </a:solidFill>
              </a:defRPr>
            </a:lvl1pPr>
          </a:lstStyle>
          <a:p>
            <a:r>
              <a:rPr lang="sv-SE"/>
              <a:t>Bild 8</a:t>
            </a:r>
            <a:endParaRPr lang="sv-SE" dirty="0"/>
          </a:p>
        </p:txBody>
      </p:sp>
    </p:spTree>
    <p:extLst>
      <p:ext uri="{BB962C8B-B14F-4D97-AF65-F5344CB8AC3E}">
        <p14:creationId xmlns:p14="http://schemas.microsoft.com/office/powerpoint/2010/main" val="3316220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Rubrik och punktlista">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E8F80C8E-118A-4D0D-A4C9-42DE8B427707}"/>
              </a:ext>
            </a:extLst>
          </p:cNvPr>
          <p:cNvSpPr>
            <a:spLocks noGrp="1"/>
          </p:cNvSpPr>
          <p:nvPr>
            <p:ph type="title"/>
          </p:nvPr>
        </p:nvSpPr>
        <p:spPr/>
        <p:txBody>
          <a:bodyPr/>
          <a:lstStyle/>
          <a:p>
            <a:r>
              <a:rPr lang="sv-SE"/>
              <a:t>Klicka här för att ändra mall för rubrikformat</a:t>
            </a:r>
          </a:p>
        </p:txBody>
      </p:sp>
      <p:sp>
        <p:nvSpPr>
          <p:cNvPr id="4" name="Platshållare för text 2">
            <a:extLst>
              <a:ext uri="{FF2B5EF4-FFF2-40B4-BE49-F238E27FC236}">
                <a16:creationId xmlns:a16="http://schemas.microsoft.com/office/drawing/2014/main" id="{E8219470-9D8F-6BC8-CE82-81558B419AC3}"/>
              </a:ext>
            </a:extLst>
          </p:cNvPr>
          <p:cNvSpPr>
            <a:spLocks noGrp="1"/>
          </p:cNvSpPr>
          <p:nvPr>
            <p:ph type="body" sz="quarter" idx="15" hasCustomPrompt="1"/>
          </p:nvPr>
        </p:nvSpPr>
        <p:spPr>
          <a:xfrm>
            <a:off x="637200" y="1634400"/>
            <a:ext cx="6818312" cy="4751871"/>
          </a:xfrm>
          <a:prstGeom prst="rect">
            <a:avLst/>
          </a:prstGeom>
        </p:spPr>
        <p:txBody>
          <a:bodyPr lIns="0"/>
          <a:lstStyle>
            <a:lvl1pPr>
              <a:spcBef>
                <a:spcPts val="1800"/>
              </a:spcBef>
              <a:defRPr sz="2000"/>
            </a:lvl1pPr>
            <a:lvl2pPr>
              <a:defRPr sz="1800"/>
            </a:lvl2pPr>
            <a:lvl3pPr>
              <a:defRPr sz="1600"/>
            </a:lvl3pPr>
          </a:lstStyle>
          <a:p>
            <a:pPr lvl="0"/>
            <a:r>
              <a:rPr lang="sv-SE" dirty="0"/>
              <a:t>Klicka här för att ändra format på bakgrundstexten</a:t>
            </a:r>
          </a:p>
          <a:p>
            <a:pPr lvl="1"/>
            <a:r>
              <a:rPr lang="sv-SE" dirty="0"/>
              <a:t>Nivå två</a:t>
            </a:r>
          </a:p>
          <a:p>
            <a:pPr lvl="2"/>
            <a:r>
              <a:rPr lang="sv-SE" dirty="0"/>
              <a:t>Nivå tre</a:t>
            </a:r>
          </a:p>
        </p:txBody>
      </p:sp>
      <p:sp>
        <p:nvSpPr>
          <p:cNvPr id="6" name="Platshållare för sidfot 3">
            <a:extLst>
              <a:ext uri="{FF2B5EF4-FFF2-40B4-BE49-F238E27FC236}">
                <a16:creationId xmlns:a16="http://schemas.microsoft.com/office/drawing/2014/main" id="{4D410928-8390-4D72-8681-6E6A47EBBFF6}"/>
              </a:ext>
            </a:extLst>
          </p:cNvPr>
          <p:cNvSpPr>
            <a:spLocks noGrp="1"/>
          </p:cNvSpPr>
          <p:nvPr>
            <p:ph type="ftr" sz="quarter" idx="16"/>
          </p:nvPr>
        </p:nvSpPr>
        <p:spPr/>
        <p:txBody>
          <a:bodyPr/>
          <a:lstStyle/>
          <a:p>
            <a:r>
              <a:rPr lang="sv-SE"/>
              <a:t>Bild 1</a:t>
            </a:r>
          </a:p>
        </p:txBody>
      </p:sp>
      <p:sp>
        <p:nvSpPr>
          <p:cNvPr id="7" name="Platshållare för bildnummer 4">
            <a:extLst>
              <a:ext uri="{FF2B5EF4-FFF2-40B4-BE49-F238E27FC236}">
                <a16:creationId xmlns:a16="http://schemas.microsoft.com/office/drawing/2014/main" id="{4AF91A3B-E428-454E-BCD6-C9CD0663D67C}"/>
              </a:ext>
            </a:extLst>
          </p:cNvPr>
          <p:cNvSpPr>
            <a:spLocks noGrp="1"/>
          </p:cNvSpPr>
          <p:nvPr>
            <p:ph type="sldNum" sz="quarter" idx="17"/>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3353319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Rubrik, text och bild 1">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EB008D-0CC1-4719-8437-99618B6B65EE}"/>
              </a:ext>
            </a:extLst>
          </p:cNvPr>
          <p:cNvSpPr>
            <a:spLocks noGrp="1"/>
          </p:cNvSpPr>
          <p:nvPr>
            <p:ph type="title"/>
          </p:nvPr>
        </p:nvSpPr>
        <p:spPr>
          <a:xfrm>
            <a:off x="636889" y="540000"/>
            <a:ext cx="6792611" cy="1080000"/>
          </a:xfrm>
        </p:spPr>
        <p:txBody>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E2E14E40-923A-1266-AEE9-9ADB80254241}"/>
              </a:ext>
            </a:extLst>
          </p:cNvPr>
          <p:cNvSpPr>
            <a:spLocks noGrp="1"/>
          </p:cNvSpPr>
          <p:nvPr>
            <p:ph type="body" sz="quarter" idx="16" hasCustomPrompt="1"/>
          </p:nvPr>
        </p:nvSpPr>
        <p:spPr>
          <a:xfrm>
            <a:off x="637200" y="1634400"/>
            <a:ext cx="6809740" cy="4583838"/>
          </a:xfrm>
          <a:prstGeom prst="rect">
            <a:avLst/>
          </a:prstGeom>
        </p:spPr>
        <p:txBody>
          <a:bodyPr lIns="0" anchor="t">
            <a:normAutofit/>
          </a:bodyPr>
          <a:lstStyle>
            <a:lvl1pPr marL="0" indent="0">
              <a:lnSpc>
                <a:spcPct val="110000"/>
              </a:lnSpc>
              <a:spcBef>
                <a:spcPts val="1800"/>
              </a:spcBef>
              <a:spcAft>
                <a:spcPts val="0"/>
              </a:spcAft>
              <a:buNone/>
              <a:defRPr sz="2000">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här för att ändra format på bakgrundstexten</a:t>
            </a:r>
          </a:p>
        </p:txBody>
      </p:sp>
      <p:sp>
        <p:nvSpPr>
          <p:cNvPr id="6" name="Platshållare för bild 3">
            <a:extLst>
              <a:ext uri="{FF2B5EF4-FFF2-40B4-BE49-F238E27FC236}">
                <a16:creationId xmlns:a16="http://schemas.microsoft.com/office/drawing/2014/main" id="{FEEBDD56-AACA-C812-7E95-EB2BEAFF7B3D}"/>
              </a:ext>
            </a:extLst>
          </p:cNvPr>
          <p:cNvSpPr>
            <a:spLocks noGrp="1"/>
          </p:cNvSpPr>
          <p:nvPr>
            <p:ph type="pic" idx="11" hasCustomPrompt="1"/>
          </p:nvPr>
        </p:nvSpPr>
        <p:spPr>
          <a:xfrm>
            <a:off x="8077201" y="0"/>
            <a:ext cx="4114800" cy="6857999"/>
          </a:xfrm>
          <a:prstGeom prst="rect">
            <a:avLst/>
          </a:prstGeom>
        </p:spPr>
        <p:txBody>
          <a:bodyPr lIns="216000" tIns="576000" rIns="180000">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Infoga en bild. Kom ihåg att skriva in en alternativtext eller markera som dekorativ.</a:t>
            </a:r>
          </a:p>
        </p:txBody>
      </p:sp>
      <p:sp>
        <p:nvSpPr>
          <p:cNvPr id="5" name="Platshållare för sidfot 4">
            <a:extLst>
              <a:ext uri="{FF2B5EF4-FFF2-40B4-BE49-F238E27FC236}">
                <a16:creationId xmlns:a16="http://schemas.microsoft.com/office/drawing/2014/main" id="{EFF7CB77-F4BF-4F39-9A04-589D0309588A}"/>
              </a:ext>
            </a:extLst>
          </p:cNvPr>
          <p:cNvSpPr>
            <a:spLocks noGrp="1"/>
          </p:cNvSpPr>
          <p:nvPr>
            <p:ph type="ftr" sz="quarter" idx="17"/>
          </p:nvPr>
        </p:nvSpPr>
        <p:spPr/>
        <p:txBody>
          <a:bodyPr/>
          <a:lstStyle/>
          <a:p>
            <a:r>
              <a:rPr lang="sv-SE"/>
              <a:t>Bild 1</a:t>
            </a:r>
          </a:p>
        </p:txBody>
      </p:sp>
      <p:sp>
        <p:nvSpPr>
          <p:cNvPr id="7" name="Platshållare för bildnummer 5">
            <a:extLst>
              <a:ext uri="{FF2B5EF4-FFF2-40B4-BE49-F238E27FC236}">
                <a16:creationId xmlns:a16="http://schemas.microsoft.com/office/drawing/2014/main" id="{51B3DFEC-57A4-43E2-AD92-5FFC5D929F57}"/>
              </a:ext>
            </a:extLst>
          </p:cNvPr>
          <p:cNvSpPr>
            <a:spLocks noGrp="1"/>
          </p:cNvSpPr>
          <p:nvPr>
            <p:ph type="sldNum" sz="quarter" idx="18"/>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4203036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Rubrik, text och bild höger - 1">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a:t>Bild 1</a:t>
            </a:r>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pPr/>
              <a:t>‹#›</a:t>
            </a:fld>
            <a:endParaRPr lang="sv-SE" dirty="0"/>
          </a:p>
        </p:txBody>
      </p:sp>
      <p:sp>
        <p:nvSpPr>
          <p:cNvPr id="6" name="Rubrik 1"/>
          <p:cNvSpPr>
            <a:spLocks noGrp="1"/>
          </p:cNvSpPr>
          <p:nvPr>
            <p:ph type="title"/>
          </p:nvPr>
        </p:nvSpPr>
        <p:spPr>
          <a:xfrm>
            <a:off x="1071793" y="687600"/>
            <a:ext cx="9104716" cy="1296144"/>
          </a:xfrm>
        </p:spPr>
        <p:txBody>
          <a:bodyPr/>
          <a:lstStyle/>
          <a:p>
            <a:r>
              <a:rPr lang="sv-SE"/>
              <a:t>Klicka här för att ändra format</a:t>
            </a:r>
            <a:endParaRPr lang="sv-SE" dirty="0"/>
          </a:p>
        </p:txBody>
      </p:sp>
      <p:sp>
        <p:nvSpPr>
          <p:cNvPr id="7" name="Platshållare för innehåll 7"/>
          <p:cNvSpPr>
            <a:spLocks noGrp="1"/>
          </p:cNvSpPr>
          <p:nvPr>
            <p:ph sz="quarter" idx="13"/>
          </p:nvPr>
        </p:nvSpPr>
        <p:spPr>
          <a:xfrm>
            <a:off x="1068918" y="2139351"/>
            <a:ext cx="4547029"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6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a:t>Redigera format för bakgrundstext</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a:t>Nivå två</a:t>
            </a:r>
          </a:p>
        </p:txBody>
      </p:sp>
      <p:sp>
        <p:nvSpPr>
          <p:cNvPr id="8" name="Platshållare för bild 8"/>
          <p:cNvSpPr>
            <a:spLocks noGrp="1"/>
          </p:cNvSpPr>
          <p:nvPr>
            <p:ph type="pic" sz="quarter" idx="14"/>
          </p:nvPr>
        </p:nvSpPr>
        <p:spPr>
          <a:xfrm>
            <a:off x="5767346" y="2127600"/>
            <a:ext cx="4641863" cy="3439984"/>
          </a:xfrm>
        </p:spPr>
        <p:txBody>
          <a:bodyPr/>
          <a:lstStyle>
            <a:lvl1pPr marL="0" indent="0">
              <a:buNone/>
              <a:defRPr b="0"/>
            </a:lvl1pPr>
          </a:lstStyle>
          <a:p>
            <a:r>
              <a:rPr lang="sv-SE"/>
              <a:t>Klicka på ikonen för att lägga till en bild</a:t>
            </a:r>
            <a:endParaRPr lang="sv-SE" dirty="0"/>
          </a:p>
        </p:txBody>
      </p:sp>
      <p:sp>
        <p:nvSpPr>
          <p:cNvPr id="9"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Tree>
    <p:extLst>
      <p:ext uri="{BB962C8B-B14F-4D97-AF65-F5344CB8AC3E}">
        <p14:creationId xmlns:p14="http://schemas.microsoft.com/office/powerpoint/2010/main" val="2388196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A37F79-443B-45AE-BEEB-261CE791C422}"/>
              </a:ext>
            </a:extLst>
          </p:cNvPr>
          <p:cNvSpPr>
            <a:spLocks noGrp="1"/>
          </p:cNvSpPr>
          <p:nvPr>
            <p:ph type="title"/>
          </p:nvPr>
        </p:nvSpPr>
        <p:spPr/>
        <p:txBody>
          <a:bodyPr/>
          <a:lstStyle/>
          <a:p>
            <a:r>
              <a:rPr lang="sv-SE"/>
              <a:t>Klicka här för att ändra mall för rubrikformat</a:t>
            </a:r>
          </a:p>
        </p:txBody>
      </p:sp>
      <p:sp>
        <p:nvSpPr>
          <p:cNvPr id="7" name="Platshållare för text 2">
            <a:extLst>
              <a:ext uri="{FF2B5EF4-FFF2-40B4-BE49-F238E27FC236}">
                <a16:creationId xmlns:a16="http://schemas.microsoft.com/office/drawing/2014/main" id="{B96EB96E-F922-6BF7-2303-CFCC18F2513C}"/>
              </a:ext>
            </a:extLst>
          </p:cNvPr>
          <p:cNvSpPr>
            <a:spLocks noGrp="1"/>
          </p:cNvSpPr>
          <p:nvPr>
            <p:ph type="body" sz="quarter" idx="14" hasCustomPrompt="1"/>
          </p:nvPr>
        </p:nvSpPr>
        <p:spPr>
          <a:xfrm>
            <a:off x="636045" y="1634400"/>
            <a:ext cx="6829166" cy="4516858"/>
          </a:xfrm>
          <a:prstGeom prst="rect">
            <a:avLst/>
          </a:prstGeom>
        </p:spPr>
        <p:txBody>
          <a:bodyPr lIns="0" anchor="t">
            <a:normAutofit/>
          </a:bodyPr>
          <a:lstStyle>
            <a:lvl1pPr marL="0" indent="0">
              <a:lnSpc>
                <a:spcPct val="110000"/>
              </a:lnSpc>
              <a:spcBef>
                <a:spcPts val="1800"/>
              </a:spcBef>
              <a:spcAft>
                <a:spcPts val="0"/>
              </a:spcAft>
              <a:buSzPct val="130000"/>
              <a:buFontTx/>
              <a:buNone/>
              <a:defRPr sz="2000">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här för att ändra format på bakgrundstexten</a:t>
            </a:r>
          </a:p>
        </p:txBody>
      </p:sp>
      <p:sp>
        <p:nvSpPr>
          <p:cNvPr id="5" name="Platshållare för sidfot 3">
            <a:extLst>
              <a:ext uri="{FF2B5EF4-FFF2-40B4-BE49-F238E27FC236}">
                <a16:creationId xmlns:a16="http://schemas.microsoft.com/office/drawing/2014/main" id="{D3BAB382-76CC-47B0-B4B5-E9F1930024E8}"/>
              </a:ext>
            </a:extLst>
          </p:cNvPr>
          <p:cNvSpPr>
            <a:spLocks noGrp="1"/>
          </p:cNvSpPr>
          <p:nvPr>
            <p:ph type="ftr" sz="quarter" idx="15"/>
          </p:nvPr>
        </p:nvSpPr>
        <p:spPr/>
        <p:txBody>
          <a:bodyPr/>
          <a:lstStyle/>
          <a:p>
            <a:r>
              <a:rPr lang="sv-SE"/>
              <a:t>Bild 1</a:t>
            </a:r>
          </a:p>
        </p:txBody>
      </p:sp>
      <p:sp>
        <p:nvSpPr>
          <p:cNvPr id="6" name="Platshållare för bildnummer 4">
            <a:extLst>
              <a:ext uri="{FF2B5EF4-FFF2-40B4-BE49-F238E27FC236}">
                <a16:creationId xmlns:a16="http://schemas.microsoft.com/office/drawing/2014/main" id="{719F0539-DAC4-4126-BB78-1F341DC0CA6D}"/>
              </a:ext>
            </a:extLst>
          </p:cNvPr>
          <p:cNvSpPr>
            <a:spLocks noGrp="1"/>
          </p:cNvSpPr>
          <p:nvPr>
            <p:ph type="sldNum" sz="quarter" idx="16"/>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1352041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Rubrik, punktlista och infälld bild">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858D0BC7-6CD0-4AE3-946E-9E6B3661622F}"/>
              </a:ext>
            </a:extLst>
          </p:cNvPr>
          <p:cNvSpPr>
            <a:spLocks noGrp="1"/>
          </p:cNvSpPr>
          <p:nvPr>
            <p:ph type="title"/>
          </p:nvPr>
        </p:nvSpPr>
        <p:spPr>
          <a:xfrm>
            <a:off x="636889" y="540000"/>
            <a:ext cx="5459111" cy="1080000"/>
          </a:xfrm>
        </p:spPr>
        <p:txBody>
          <a:bodyPr/>
          <a:lstStyle/>
          <a:p>
            <a:r>
              <a:rPr lang="sv-SE"/>
              <a:t>Klicka här för att ändra mall för rubrikformat</a:t>
            </a:r>
          </a:p>
        </p:txBody>
      </p:sp>
      <p:sp>
        <p:nvSpPr>
          <p:cNvPr id="4" name="Platshållare för text 2">
            <a:extLst>
              <a:ext uri="{FF2B5EF4-FFF2-40B4-BE49-F238E27FC236}">
                <a16:creationId xmlns:a16="http://schemas.microsoft.com/office/drawing/2014/main" id="{64E5CFD4-87C2-B75F-B564-DF97777D54C0}"/>
              </a:ext>
            </a:extLst>
          </p:cNvPr>
          <p:cNvSpPr>
            <a:spLocks noGrp="1"/>
          </p:cNvSpPr>
          <p:nvPr>
            <p:ph type="body" sz="quarter" idx="12" hasCustomPrompt="1"/>
          </p:nvPr>
        </p:nvSpPr>
        <p:spPr>
          <a:xfrm>
            <a:off x="637200" y="1634400"/>
            <a:ext cx="5194051" cy="4583838"/>
          </a:xfrm>
          <a:prstGeom prst="rect">
            <a:avLst/>
          </a:prstGeom>
        </p:spPr>
        <p:txBody>
          <a:bodyPr lIns="0"/>
          <a:lstStyle>
            <a:lvl1pPr>
              <a:spcBef>
                <a:spcPts val="1800"/>
              </a:spcBef>
              <a:defRPr sz="2000"/>
            </a:lvl1pPr>
            <a:lvl2pPr>
              <a:defRPr sz="1800">
                <a:latin typeface="+mn-lt"/>
              </a:defRPr>
            </a:lvl2pPr>
            <a:lvl3pPr>
              <a:defRPr sz="1600">
                <a:latin typeface="+mn-lt"/>
              </a:defRPr>
            </a:lvl3pPr>
          </a:lstStyle>
          <a:p>
            <a:pPr lvl="0"/>
            <a:r>
              <a:rPr lang="sv-SE" dirty="0"/>
              <a:t>Klicka här för att ändra format på bakgrundstexten</a:t>
            </a:r>
          </a:p>
          <a:p>
            <a:pPr lvl="1"/>
            <a:r>
              <a:rPr lang="sv-SE" dirty="0"/>
              <a:t>Nivå två</a:t>
            </a:r>
          </a:p>
          <a:p>
            <a:pPr lvl="2"/>
            <a:r>
              <a:rPr lang="sv-SE" dirty="0"/>
              <a:t>Nivå tre</a:t>
            </a:r>
          </a:p>
        </p:txBody>
      </p:sp>
      <p:sp>
        <p:nvSpPr>
          <p:cNvPr id="6" name="Platshållare för bild 3">
            <a:extLst>
              <a:ext uri="{FF2B5EF4-FFF2-40B4-BE49-F238E27FC236}">
                <a16:creationId xmlns:a16="http://schemas.microsoft.com/office/drawing/2014/main" id="{FEEBDD56-AACA-C812-7E95-EB2BEAFF7B3D}"/>
              </a:ext>
            </a:extLst>
          </p:cNvPr>
          <p:cNvSpPr>
            <a:spLocks noGrp="1"/>
          </p:cNvSpPr>
          <p:nvPr>
            <p:ph type="pic" idx="11" hasCustomPrompt="1"/>
          </p:nvPr>
        </p:nvSpPr>
        <p:spPr>
          <a:xfrm>
            <a:off x="6393181" y="620713"/>
            <a:ext cx="5174931" cy="5597525"/>
          </a:xfrm>
          <a:prstGeom prst="rect">
            <a:avLst/>
          </a:prstGeom>
        </p:spPr>
        <p:txBody>
          <a:bodyPr lIns="216000" tIns="216000" rIns="10800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Infoga en bild. Kom ihåg att skriva in en alternativtext eller markera som dekorativ.</a:t>
            </a:r>
          </a:p>
        </p:txBody>
      </p:sp>
      <p:sp>
        <p:nvSpPr>
          <p:cNvPr id="10" name="Platshållare för sidfot 4">
            <a:extLst>
              <a:ext uri="{FF2B5EF4-FFF2-40B4-BE49-F238E27FC236}">
                <a16:creationId xmlns:a16="http://schemas.microsoft.com/office/drawing/2014/main" id="{C07FB06F-FE7D-4A6F-8F38-03ACAB9EC2A0}"/>
              </a:ext>
            </a:extLst>
          </p:cNvPr>
          <p:cNvSpPr>
            <a:spLocks noGrp="1"/>
          </p:cNvSpPr>
          <p:nvPr>
            <p:ph type="ftr" sz="quarter" idx="13"/>
          </p:nvPr>
        </p:nvSpPr>
        <p:spPr/>
        <p:txBody>
          <a:bodyPr/>
          <a:lstStyle/>
          <a:p>
            <a:r>
              <a:rPr lang="sv-SE"/>
              <a:t>Bild 1</a:t>
            </a:r>
          </a:p>
        </p:txBody>
      </p:sp>
      <p:sp>
        <p:nvSpPr>
          <p:cNvPr id="11" name="Platshållare för bildnummer 5">
            <a:extLst>
              <a:ext uri="{FF2B5EF4-FFF2-40B4-BE49-F238E27FC236}">
                <a16:creationId xmlns:a16="http://schemas.microsoft.com/office/drawing/2014/main" id="{DE6A03B2-C1F9-4CCD-9567-13726E14CE49}"/>
              </a:ext>
            </a:extLst>
          </p:cNvPr>
          <p:cNvSpPr>
            <a:spLocks noGrp="1"/>
          </p:cNvSpPr>
          <p:nvPr>
            <p:ph type="sldNum" sz="quarter" idx="14"/>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3540016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Rubrik, text och bild 5">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5ED3025E-D469-44AD-88E1-EEA95509BC98}"/>
              </a:ext>
            </a:extLst>
          </p:cNvPr>
          <p:cNvSpPr>
            <a:spLocks noGrp="1"/>
          </p:cNvSpPr>
          <p:nvPr>
            <p:ph type="title"/>
          </p:nvPr>
        </p:nvSpPr>
        <p:spPr/>
        <p:txBody>
          <a:bodyPr/>
          <a:lstStyle/>
          <a:p>
            <a:r>
              <a:rPr lang="sv-SE"/>
              <a:t>Klicka här för att ändra mall för rubrikformat</a:t>
            </a:r>
          </a:p>
        </p:txBody>
      </p:sp>
      <p:sp>
        <p:nvSpPr>
          <p:cNvPr id="6" name="Platshållare för bild 2">
            <a:extLst>
              <a:ext uri="{FF2B5EF4-FFF2-40B4-BE49-F238E27FC236}">
                <a16:creationId xmlns:a16="http://schemas.microsoft.com/office/drawing/2014/main" id="{FEEBDD56-AACA-C812-7E95-EB2BEAFF7B3D}"/>
              </a:ext>
            </a:extLst>
          </p:cNvPr>
          <p:cNvSpPr>
            <a:spLocks noGrp="1"/>
          </p:cNvSpPr>
          <p:nvPr>
            <p:ph type="pic" idx="11" hasCustomPrompt="1"/>
          </p:nvPr>
        </p:nvSpPr>
        <p:spPr>
          <a:xfrm>
            <a:off x="636044" y="1478356"/>
            <a:ext cx="10936195" cy="4739882"/>
          </a:xfrm>
          <a:prstGeom prst="rect">
            <a:avLst/>
          </a:prstGeom>
        </p:spPr>
        <p:txBody>
          <a:bodyPr lIns="3060000" tIns="648000" rIns="2880000">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00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Infoga en bild. Kom ihåg att skriva in en alternativtext eller markera som dekorativ.</a:t>
            </a:r>
          </a:p>
        </p:txBody>
      </p:sp>
      <p:sp>
        <p:nvSpPr>
          <p:cNvPr id="4" name="Platshållare för sidfot 3">
            <a:extLst>
              <a:ext uri="{FF2B5EF4-FFF2-40B4-BE49-F238E27FC236}">
                <a16:creationId xmlns:a16="http://schemas.microsoft.com/office/drawing/2014/main" id="{350852B9-C185-4391-BE17-DC0341967B67}"/>
              </a:ext>
            </a:extLst>
          </p:cNvPr>
          <p:cNvSpPr>
            <a:spLocks noGrp="1"/>
          </p:cNvSpPr>
          <p:nvPr>
            <p:ph type="ftr" sz="quarter" idx="12"/>
          </p:nvPr>
        </p:nvSpPr>
        <p:spPr/>
        <p:txBody>
          <a:bodyPr/>
          <a:lstStyle/>
          <a:p>
            <a:r>
              <a:rPr lang="sv-SE"/>
              <a:t>Bild 1</a:t>
            </a:r>
          </a:p>
        </p:txBody>
      </p:sp>
      <p:sp>
        <p:nvSpPr>
          <p:cNvPr id="5" name="Platshållare för bildnummer 4">
            <a:extLst>
              <a:ext uri="{FF2B5EF4-FFF2-40B4-BE49-F238E27FC236}">
                <a16:creationId xmlns:a16="http://schemas.microsoft.com/office/drawing/2014/main" id="{4BB39001-5ADF-4705-AE29-0C448DAEDA1B}"/>
              </a:ext>
            </a:extLst>
          </p:cNvPr>
          <p:cNvSpPr>
            <a:spLocks noGrp="1"/>
          </p:cNvSpPr>
          <p:nvPr>
            <p:ph type="sldNum" sz="quarter" idx="13"/>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3587031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pic>
        <p:nvPicPr>
          <p:cNvPr id="7" name="Bildobjekt 1">
            <a:extLst>
              <a:ext uri="{FF2B5EF4-FFF2-40B4-BE49-F238E27FC236}">
                <a16:creationId xmlns:a16="http://schemas.microsoft.com/office/drawing/2014/main" id="{5DC4C6F0-D240-9B3A-CFE1-283585EF95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
            <a:ext cx="12192000" cy="6858001"/>
          </a:xfrm>
          <a:prstGeom prst="rect">
            <a:avLst/>
          </a:prstGeom>
          <a:solidFill>
            <a:schemeClr val="accent1"/>
          </a:solidFill>
        </p:spPr>
      </p:pic>
      <p:sp>
        <p:nvSpPr>
          <p:cNvPr id="2" name="Rubrik 1">
            <a:extLst>
              <a:ext uri="{FF2B5EF4-FFF2-40B4-BE49-F238E27FC236}">
                <a16:creationId xmlns:a16="http://schemas.microsoft.com/office/drawing/2014/main" id="{E9178D6E-2078-08E5-BAE6-8DC08A62D72D}"/>
              </a:ext>
            </a:extLst>
          </p:cNvPr>
          <p:cNvSpPr>
            <a:spLocks noGrp="1"/>
          </p:cNvSpPr>
          <p:nvPr>
            <p:ph type="ctrTitle"/>
          </p:nvPr>
        </p:nvSpPr>
        <p:spPr>
          <a:xfrm>
            <a:off x="637200" y="1692000"/>
            <a:ext cx="9180000" cy="2520000"/>
          </a:xfrm>
        </p:spPr>
        <p:txBody>
          <a:bodyPr rIns="0" anchor="b"/>
          <a:lstStyle>
            <a:lvl1pPr algn="l">
              <a:lnSpc>
                <a:spcPct val="100000"/>
              </a:lnSpc>
              <a:defRPr sz="4800" spc="-40" baseline="0">
                <a:solidFill>
                  <a:schemeClr val="bg1"/>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EAEAECA3-C0A1-88F4-B211-2BA6D75FC636}"/>
              </a:ext>
            </a:extLst>
          </p:cNvPr>
          <p:cNvSpPr>
            <a:spLocks noGrp="1"/>
          </p:cNvSpPr>
          <p:nvPr>
            <p:ph type="subTitle" idx="1"/>
          </p:nvPr>
        </p:nvSpPr>
        <p:spPr>
          <a:xfrm>
            <a:off x="637199" y="4320000"/>
            <a:ext cx="9180000" cy="1404000"/>
          </a:xfrm>
        </p:spPr>
        <p:txBody>
          <a:bodyPr lIns="0" tIns="72000" rIns="0"/>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8" name="Bild 5" descr="Socialstyrelsen logotyp">
            <a:extLst>
              <a:ext uri="{FF2B5EF4-FFF2-40B4-BE49-F238E27FC236}">
                <a16:creationId xmlns:a16="http://schemas.microsoft.com/office/drawing/2014/main" id="{D3F05040-C74E-1D05-78D9-4CDBCBA6176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490" y="620713"/>
            <a:ext cx="2438400" cy="524075"/>
          </a:xfrm>
          <a:prstGeom prst="rect">
            <a:avLst/>
          </a:prstGeom>
        </p:spPr>
      </p:pic>
      <p:sp>
        <p:nvSpPr>
          <p:cNvPr id="5" name="Platshållare för text 4">
            <a:extLst>
              <a:ext uri="{FF2B5EF4-FFF2-40B4-BE49-F238E27FC236}">
                <a16:creationId xmlns:a16="http://schemas.microsoft.com/office/drawing/2014/main" id="{7CEF9954-370C-4CBC-ACFA-B1E148113F14}"/>
              </a:ext>
            </a:extLst>
          </p:cNvPr>
          <p:cNvSpPr>
            <a:spLocks noGrp="1"/>
          </p:cNvSpPr>
          <p:nvPr>
            <p:ph type="body" sz="quarter" idx="10" hasCustomPrompt="1"/>
          </p:nvPr>
        </p:nvSpPr>
        <p:spPr>
          <a:xfrm>
            <a:off x="637199" y="5892800"/>
            <a:ext cx="5220000" cy="360000"/>
          </a:xfrm>
        </p:spPr>
        <p:txBody>
          <a:bodyPr lIns="0" rIns="0" bIns="0" anchor="b" anchorCtr="0"/>
          <a:lstStyle>
            <a:lvl1pPr marL="0" indent="0">
              <a:buNone/>
              <a:defRPr sz="1600">
                <a:solidFill>
                  <a:schemeClr val="bg1"/>
                </a:solidFill>
              </a:defRPr>
            </a:lvl1pPr>
          </a:lstStyle>
          <a:p>
            <a:pPr lvl="0"/>
            <a:r>
              <a:rPr lang="sv-SE" dirty="0"/>
              <a:t>Skapare, datum eller annan information</a:t>
            </a:r>
          </a:p>
        </p:txBody>
      </p:sp>
    </p:spTree>
    <p:extLst>
      <p:ext uri="{BB962C8B-B14F-4D97-AF65-F5344CB8AC3E}">
        <p14:creationId xmlns:p14="http://schemas.microsoft.com/office/powerpoint/2010/main" val="33620255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gens agenda">
    <p:spTree>
      <p:nvGrpSpPr>
        <p:cNvPr id="1" name=""/>
        <p:cNvGrpSpPr/>
        <p:nvPr/>
      </p:nvGrpSpPr>
      <p:grpSpPr>
        <a:xfrm>
          <a:off x="0" y="0"/>
          <a:ext cx="0" cy="0"/>
          <a:chOff x="0" y="0"/>
          <a:chExt cx="0" cy="0"/>
        </a:xfrm>
      </p:grpSpPr>
      <p:sp>
        <p:nvSpPr>
          <p:cNvPr id="7" name="Rektangel 1">
            <a:extLst>
              <a:ext uri="{FF2B5EF4-FFF2-40B4-BE49-F238E27FC236}">
                <a16:creationId xmlns:a16="http://schemas.microsoft.com/office/drawing/2014/main" id="{9DC7BC62-FFDF-BE17-9318-7D2172EFBB80}"/>
              </a:ext>
              <a:ext uri="{C183D7F6-B498-43B3-948B-1728B52AA6E4}">
                <adec:decorative xmlns:adec="http://schemas.microsoft.com/office/drawing/2017/decorative" val="1"/>
              </a:ext>
            </a:extLst>
          </p:cNvPr>
          <p:cNvSpPr/>
          <p:nvPr userDrawn="1"/>
        </p:nvSpPr>
        <p:spPr>
          <a:xfrm>
            <a:off x="0" y="-3175"/>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pc="-40" baseline="0" dirty="0">
              <a:solidFill>
                <a:schemeClr val="bg1"/>
              </a:solidFill>
            </a:endParaRPr>
          </a:p>
        </p:txBody>
      </p:sp>
      <p:sp>
        <p:nvSpPr>
          <p:cNvPr id="2" name="Rubrik 1">
            <a:extLst>
              <a:ext uri="{FF2B5EF4-FFF2-40B4-BE49-F238E27FC236}">
                <a16:creationId xmlns:a16="http://schemas.microsoft.com/office/drawing/2014/main" id="{BF7854F6-D131-B1BF-DCAE-DABC973D846A}"/>
              </a:ext>
            </a:extLst>
          </p:cNvPr>
          <p:cNvSpPr>
            <a:spLocks noGrp="1"/>
          </p:cNvSpPr>
          <p:nvPr>
            <p:ph type="title"/>
          </p:nvPr>
        </p:nvSpPr>
        <p:spPr>
          <a:xfrm>
            <a:off x="636890" y="540000"/>
            <a:ext cx="5459111" cy="2889000"/>
          </a:xfrm>
        </p:spPr>
        <p:txBody>
          <a:bodyPr/>
          <a:lstStyle>
            <a:lvl1pPr>
              <a:defRPr>
                <a:solidFill>
                  <a:schemeClr val="bg1"/>
                </a:solidFill>
              </a:defRPr>
            </a:lvl1pPr>
          </a:lstStyle>
          <a:p>
            <a:r>
              <a:rPr lang="sv-SE"/>
              <a:t>Klicka här för att ändra mall för rubrikformat</a:t>
            </a:r>
            <a:endParaRPr lang="sv-SE" dirty="0"/>
          </a:p>
        </p:txBody>
      </p:sp>
      <p:sp>
        <p:nvSpPr>
          <p:cNvPr id="5" name="Platshållare för sidfot 4">
            <a:extLst>
              <a:ext uri="{FF2B5EF4-FFF2-40B4-BE49-F238E27FC236}">
                <a16:creationId xmlns:a16="http://schemas.microsoft.com/office/drawing/2014/main" id="{8F2614B1-4CE7-EEB1-7E09-6933EC11CA9B}"/>
              </a:ext>
            </a:extLst>
          </p:cNvPr>
          <p:cNvSpPr>
            <a:spLocks noGrp="1"/>
          </p:cNvSpPr>
          <p:nvPr>
            <p:ph type="ftr" sz="quarter" idx="11"/>
          </p:nvPr>
        </p:nvSpPr>
        <p:spPr/>
        <p:txBody>
          <a:bodyPr/>
          <a:lstStyle>
            <a:lvl1pPr>
              <a:defRPr>
                <a:solidFill>
                  <a:schemeClr val="bg1"/>
                </a:solidFill>
              </a:defRPr>
            </a:lvl1pPr>
          </a:lstStyle>
          <a:p>
            <a:r>
              <a:rPr lang="sv-SE"/>
              <a:t>Bild 1</a:t>
            </a:r>
            <a:endParaRPr lang="sv-SE" dirty="0"/>
          </a:p>
        </p:txBody>
      </p:sp>
      <p:sp>
        <p:nvSpPr>
          <p:cNvPr id="6" name="Platshållare för bildnummer 5">
            <a:extLst>
              <a:ext uri="{FF2B5EF4-FFF2-40B4-BE49-F238E27FC236}">
                <a16:creationId xmlns:a16="http://schemas.microsoft.com/office/drawing/2014/main" id="{765989B9-E41B-BD51-904F-F6A6880C9ECA}"/>
              </a:ext>
            </a:extLst>
          </p:cNvPr>
          <p:cNvSpPr>
            <a:spLocks noGrp="1"/>
          </p:cNvSpPr>
          <p:nvPr>
            <p:ph type="sldNum" sz="quarter" idx="12"/>
          </p:nvPr>
        </p:nvSpPr>
        <p:spPr/>
        <p:txBody>
          <a:bodyPr/>
          <a:lstStyle>
            <a:lvl1pPr>
              <a:defRPr>
                <a:solidFill>
                  <a:schemeClr val="bg1"/>
                </a:solidFill>
              </a:defRPr>
            </a:lvl1pPr>
          </a:lstStyle>
          <a:p>
            <a:fld id="{72E6AD8C-8D45-475A-88F1-A1ABBFDF6A1B}" type="slidenum">
              <a:rPr lang="sv-SE" smtClean="0"/>
              <a:pPr/>
              <a:t>‹#›</a:t>
            </a:fld>
            <a:endParaRPr lang="sv-SE"/>
          </a:p>
        </p:txBody>
      </p:sp>
      <p:sp>
        <p:nvSpPr>
          <p:cNvPr id="9" name="Platshållare för text 8">
            <a:extLst>
              <a:ext uri="{FF2B5EF4-FFF2-40B4-BE49-F238E27FC236}">
                <a16:creationId xmlns:a16="http://schemas.microsoft.com/office/drawing/2014/main" id="{247BC5CC-511A-C5C0-4273-7A1AF2941340}"/>
              </a:ext>
            </a:extLst>
          </p:cNvPr>
          <p:cNvSpPr>
            <a:spLocks noGrp="1"/>
          </p:cNvSpPr>
          <p:nvPr>
            <p:ph type="body" sz="quarter" idx="13"/>
          </p:nvPr>
        </p:nvSpPr>
        <p:spPr>
          <a:xfrm>
            <a:off x="6383338" y="540000"/>
            <a:ext cx="5184775" cy="5678238"/>
          </a:xfrm>
        </p:spPr>
        <p:txBody>
          <a:bodyPr/>
          <a:lstStyle>
            <a:lvl1pPr marL="457200" indent="-457200">
              <a:buFont typeface="+mj-lt"/>
              <a:buAutoNum type="arabicPeriod"/>
              <a:defRPr>
                <a:solidFill>
                  <a:schemeClr val="bg1"/>
                </a:solidFill>
              </a:defRPr>
            </a:lvl1pPr>
            <a:lvl2pPr marL="685800" indent="-228600">
              <a:buFont typeface="Arial" panose="020B0604020202020204" pitchFamily="34" charset="0"/>
              <a:buChar char="•"/>
              <a:defRPr sz="2000">
                <a:solidFill>
                  <a:schemeClr val="bg1"/>
                </a:solidFill>
              </a:defRPr>
            </a:lvl2pPr>
            <a:lvl3pPr marL="1143000" indent="-228600">
              <a:buFont typeface="Arial" panose="020B0604020202020204" pitchFamily="34" charset="0"/>
              <a:buChar char="•"/>
              <a:defRPr sz="1800">
                <a:solidFill>
                  <a:schemeClr val="bg1"/>
                </a:solidFill>
              </a:defRPr>
            </a:lvl3pPr>
            <a:lvl4pPr marL="1600200" indent="-228600">
              <a:buFont typeface="Arial" panose="020B0604020202020204" pitchFamily="34" charset="0"/>
              <a:buChar char="•"/>
              <a:defRPr>
                <a:solidFill>
                  <a:schemeClr val="bg1"/>
                </a:solidFill>
              </a:defRPr>
            </a:lvl4pPr>
            <a:lvl5pPr marL="2057400" indent="-228600">
              <a:buFont typeface="Arial" panose="020B0604020202020204" pitchFamily="34" charset="0"/>
              <a:buChar cha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pic>
        <p:nvPicPr>
          <p:cNvPr id="10" name="Bild 6" descr="Socialstyrelsen logotyp">
            <a:extLst>
              <a:ext uri="{FF2B5EF4-FFF2-40B4-BE49-F238E27FC236}">
                <a16:creationId xmlns:a16="http://schemas.microsoft.com/office/drawing/2014/main" id="{9CC60EB5-256D-072D-0810-A12B5BA1C23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26800" y="6332400"/>
            <a:ext cx="1440000" cy="309490"/>
          </a:xfrm>
          <a:prstGeom prst="rect">
            <a:avLst/>
          </a:prstGeom>
        </p:spPr>
      </p:pic>
    </p:spTree>
    <p:extLst>
      <p:ext uri="{BB962C8B-B14F-4D97-AF65-F5344CB8AC3E}">
        <p14:creationId xmlns:p14="http://schemas.microsoft.com/office/powerpoint/2010/main" val="4081490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7" name="Rektangel 1">
            <a:extLst>
              <a:ext uri="{FF2B5EF4-FFF2-40B4-BE49-F238E27FC236}">
                <a16:creationId xmlns:a16="http://schemas.microsoft.com/office/drawing/2014/main" id="{A8BC795E-0211-60B3-4FEF-7B5792310DA6}"/>
              </a:ext>
              <a:ext uri="{C183D7F6-B498-43B3-948B-1728B52AA6E4}">
                <adec:decorative xmlns:adec="http://schemas.microsoft.com/office/drawing/2017/decorative" val="1"/>
              </a:ext>
            </a:extLst>
          </p:cNvPr>
          <p:cNvSpPr/>
          <p:nvPr userDrawn="1"/>
        </p:nvSpPr>
        <p:spPr>
          <a:xfrm>
            <a:off x="-7097" y="0"/>
            <a:ext cx="12192000" cy="6858000"/>
          </a:xfrm>
          <a:prstGeom prst="rect">
            <a:avLst/>
          </a:prstGeom>
          <a:solidFill>
            <a:srgbClr val="113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bg1"/>
              </a:solidFill>
            </a:endParaRPr>
          </a:p>
        </p:txBody>
      </p:sp>
      <p:sp>
        <p:nvSpPr>
          <p:cNvPr id="2" name="Rubrik 1">
            <a:extLst>
              <a:ext uri="{FF2B5EF4-FFF2-40B4-BE49-F238E27FC236}">
                <a16:creationId xmlns:a16="http://schemas.microsoft.com/office/drawing/2014/main" id="{7C464FFB-21D6-470E-6B8B-7BD5C51BD3CD}"/>
              </a:ext>
            </a:extLst>
          </p:cNvPr>
          <p:cNvSpPr>
            <a:spLocks noGrp="1"/>
          </p:cNvSpPr>
          <p:nvPr>
            <p:ph type="title"/>
          </p:nvPr>
        </p:nvSpPr>
        <p:spPr>
          <a:xfrm>
            <a:off x="637200" y="1691999"/>
            <a:ext cx="8968770" cy="2520000"/>
          </a:xfrm>
        </p:spPr>
        <p:txBody>
          <a:bodyPr rIns="0" anchor="b"/>
          <a:lstStyle>
            <a:lvl1pPr>
              <a:lnSpc>
                <a:spcPct val="100000"/>
              </a:lnSpc>
              <a:defRPr sz="4800" spc="-40" baseline="0">
                <a:solidFill>
                  <a:schemeClr val="bg1"/>
                </a:solidFill>
              </a:defRPr>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304384AE-3851-7BF4-93ED-FF5247D13852}"/>
              </a:ext>
            </a:extLst>
          </p:cNvPr>
          <p:cNvSpPr>
            <a:spLocks noGrp="1"/>
          </p:cNvSpPr>
          <p:nvPr>
            <p:ph type="body" idx="1" hasCustomPrompt="1"/>
          </p:nvPr>
        </p:nvSpPr>
        <p:spPr>
          <a:xfrm>
            <a:off x="637200" y="4333988"/>
            <a:ext cx="9000000" cy="1655763"/>
          </a:xfrm>
        </p:spPr>
        <p:txBody>
          <a:bodyPr lIns="0" tIns="72000" rIns="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Avsnittsundertitel</a:t>
            </a:r>
          </a:p>
        </p:txBody>
      </p:sp>
      <p:sp>
        <p:nvSpPr>
          <p:cNvPr id="6" name="Platshållare för bildnummer 5">
            <a:extLst>
              <a:ext uri="{FF2B5EF4-FFF2-40B4-BE49-F238E27FC236}">
                <a16:creationId xmlns:a16="http://schemas.microsoft.com/office/drawing/2014/main" id="{97016464-DBE5-F6E9-FE56-B1BD67B0EF8A}"/>
              </a:ext>
            </a:extLst>
          </p:cNvPr>
          <p:cNvSpPr>
            <a:spLocks noGrp="1"/>
          </p:cNvSpPr>
          <p:nvPr>
            <p:ph type="sldNum" sz="quarter" idx="12"/>
          </p:nvPr>
        </p:nvSpPr>
        <p:spPr/>
        <p:txBody>
          <a:bodyPr/>
          <a:lstStyle>
            <a:lvl1pPr>
              <a:defRPr>
                <a:solidFill>
                  <a:schemeClr val="bg1"/>
                </a:solidFill>
              </a:defRPr>
            </a:lvl1pPr>
          </a:lstStyle>
          <a:p>
            <a:fld id="{72E6AD8C-8D45-475A-88F1-A1ABBFDF6A1B}" type="slidenum">
              <a:rPr lang="sv-SE" smtClean="0"/>
              <a:pPr/>
              <a:t>‹#›</a:t>
            </a:fld>
            <a:endParaRPr lang="sv-SE" dirty="0"/>
          </a:p>
        </p:txBody>
      </p:sp>
      <p:pic>
        <p:nvPicPr>
          <p:cNvPr id="8" name="Bild 7" descr="Socialstyrelsen logotyp">
            <a:extLst>
              <a:ext uri="{FF2B5EF4-FFF2-40B4-BE49-F238E27FC236}">
                <a16:creationId xmlns:a16="http://schemas.microsoft.com/office/drawing/2014/main" id="{B46BCB16-0BE3-50BE-D90A-CC43197FE0A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26800" y="6332400"/>
            <a:ext cx="1440000" cy="309490"/>
          </a:xfrm>
          <a:prstGeom prst="rect">
            <a:avLst/>
          </a:prstGeom>
        </p:spPr>
      </p:pic>
      <p:sp>
        <p:nvSpPr>
          <p:cNvPr id="5" name="Platshållare för sidfot 4">
            <a:extLst>
              <a:ext uri="{FF2B5EF4-FFF2-40B4-BE49-F238E27FC236}">
                <a16:creationId xmlns:a16="http://schemas.microsoft.com/office/drawing/2014/main" id="{E1FBF1F4-C474-8781-D346-F257EC408BF0}"/>
              </a:ext>
            </a:extLst>
          </p:cNvPr>
          <p:cNvSpPr>
            <a:spLocks noGrp="1"/>
          </p:cNvSpPr>
          <p:nvPr>
            <p:ph type="ftr" sz="quarter" idx="11"/>
          </p:nvPr>
        </p:nvSpPr>
        <p:spPr/>
        <p:txBody>
          <a:bodyPr/>
          <a:lstStyle>
            <a:lvl1pPr>
              <a:defRPr>
                <a:solidFill>
                  <a:schemeClr val="bg1"/>
                </a:solidFill>
              </a:defRPr>
            </a:lvl1pPr>
          </a:lstStyle>
          <a:p>
            <a:r>
              <a:rPr lang="sv-SE"/>
              <a:t>Bild 1</a:t>
            </a:r>
            <a:endParaRPr lang="sv-SE" dirty="0"/>
          </a:p>
        </p:txBody>
      </p:sp>
    </p:spTree>
    <p:extLst>
      <p:ext uri="{BB962C8B-B14F-4D97-AF65-F5344CB8AC3E}">
        <p14:creationId xmlns:p14="http://schemas.microsoft.com/office/powerpoint/2010/main" val="2466246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Avsnittsrubrik numrerad">
    <p:spTree>
      <p:nvGrpSpPr>
        <p:cNvPr id="1" name=""/>
        <p:cNvGrpSpPr/>
        <p:nvPr/>
      </p:nvGrpSpPr>
      <p:grpSpPr>
        <a:xfrm>
          <a:off x="0" y="0"/>
          <a:ext cx="0" cy="0"/>
          <a:chOff x="0" y="0"/>
          <a:chExt cx="0" cy="0"/>
        </a:xfrm>
      </p:grpSpPr>
      <p:sp>
        <p:nvSpPr>
          <p:cNvPr id="4" name="Rektangel 1">
            <a:extLst>
              <a:ext uri="{FF2B5EF4-FFF2-40B4-BE49-F238E27FC236}">
                <a16:creationId xmlns:a16="http://schemas.microsoft.com/office/drawing/2014/main" id="{8EEF72E6-1FD0-2040-A0AD-ADEF7150CC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7C464FFB-21D6-470E-6B8B-7BD5C51BD3CD}"/>
              </a:ext>
            </a:extLst>
          </p:cNvPr>
          <p:cNvSpPr>
            <a:spLocks noGrp="1"/>
          </p:cNvSpPr>
          <p:nvPr>
            <p:ph type="title"/>
          </p:nvPr>
        </p:nvSpPr>
        <p:spPr>
          <a:xfrm>
            <a:off x="637200" y="540000"/>
            <a:ext cx="5199062" cy="2847601"/>
          </a:xfrm>
        </p:spPr>
        <p:txBody>
          <a:bodyPr rIns="0" anchor="t" anchorCtr="0"/>
          <a:lstStyle>
            <a:lvl1pPr>
              <a:lnSpc>
                <a:spcPct val="100000"/>
              </a:lnSpc>
              <a:defRPr sz="4000" spc="-40" baseline="0">
                <a:solidFill>
                  <a:schemeClr val="bg1"/>
                </a:solidFill>
              </a:defRPr>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304384AE-3851-7BF4-93ED-FF5247D13852}"/>
              </a:ext>
            </a:extLst>
          </p:cNvPr>
          <p:cNvSpPr>
            <a:spLocks noGrp="1"/>
          </p:cNvSpPr>
          <p:nvPr>
            <p:ph type="body" idx="1" hasCustomPrompt="1"/>
          </p:nvPr>
        </p:nvSpPr>
        <p:spPr>
          <a:xfrm>
            <a:off x="6100948" y="-828000"/>
            <a:ext cx="6087433" cy="6215551"/>
          </a:xfrm>
        </p:spPr>
        <p:txBody>
          <a:bodyPr/>
          <a:lstStyle>
            <a:lvl1pPr marL="0" indent="0" algn="r">
              <a:buNone/>
              <a:defRPr sz="40000" b="1">
                <a:solidFill>
                  <a:srgbClr val="00385C">
                    <a:alpha val="50000"/>
                  </a:srgb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1</a:t>
            </a:r>
          </a:p>
        </p:txBody>
      </p:sp>
      <p:sp>
        <p:nvSpPr>
          <p:cNvPr id="6" name="Platshållare för bildnummer 5">
            <a:extLst>
              <a:ext uri="{FF2B5EF4-FFF2-40B4-BE49-F238E27FC236}">
                <a16:creationId xmlns:a16="http://schemas.microsoft.com/office/drawing/2014/main" id="{97016464-DBE5-F6E9-FE56-B1BD67B0EF8A}"/>
              </a:ext>
            </a:extLst>
          </p:cNvPr>
          <p:cNvSpPr>
            <a:spLocks noGrp="1"/>
          </p:cNvSpPr>
          <p:nvPr>
            <p:ph type="sldNum" sz="quarter" idx="12"/>
          </p:nvPr>
        </p:nvSpPr>
        <p:spPr/>
        <p:txBody>
          <a:bodyPr/>
          <a:lstStyle>
            <a:lvl1pPr>
              <a:defRPr>
                <a:solidFill>
                  <a:schemeClr val="bg1"/>
                </a:solidFill>
              </a:defRPr>
            </a:lvl1pPr>
          </a:lstStyle>
          <a:p>
            <a:fld id="{72E6AD8C-8D45-475A-88F1-A1ABBFDF6A1B}" type="slidenum">
              <a:rPr lang="sv-SE" smtClean="0"/>
              <a:pPr/>
              <a:t>‹#›</a:t>
            </a:fld>
            <a:endParaRPr lang="sv-SE" dirty="0"/>
          </a:p>
        </p:txBody>
      </p:sp>
      <p:pic>
        <p:nvPicPr>
          <p:cNvPr id="8" name="Bild 7" descr="Socialstyrelsen logotyp">
            <a:extLst>
              <a:ext uri="{FF2B5EF4-FFF2-40B4-BE49-F238E27FC236}">
                <a16:creationId xmlns:a16="http://schemas.microsoft.com/office/drawing/2014/main" id="{B46BCB16-0BE3-50BE-D90A-CC43197FE0A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26800" y="6332400"/>
            <a:ext cx="1440000" cy="309490"/>
          </a:xfrm>
          <a:prstGeom prst="rect">
            <a:avLst/>
          </a:prstGeom>
        </p:spPr>
      </p:pic>
      <p:sp>
        <p:nvSpPr>
          <p:cNvPr id="5" name="Platshållare för sidfot 4">
            <a:extLst>
              <a:ext uri="{FF2B5EF4-FFF2-40B4-BE49-F238E27FC236}">
                <a16:creationId xmlns:a16="http://schemas.microsoft.com/office/drawing/2014/main" id="{E1FBF1F4-C474-8781-D346-F257EC408BF0}"/>
              </a:ext>
            </a:extLst>
          </p:cNvPr>
          <p:cNvSpPr>
            <a:spLocks noGrp="1"/>
          </p:cNvSpPr>
          <p:nvPr>
            <p:ph type="ftr" sz="quarter" idx="11"/>
          </p:nvPr>
        </p:nvSpPr>
        <p:spPr/>
        <p:txBody>
          <a:bodyPr/>
          <a:lstStyle>
            <a:lvl1pPr>
              <a:defRPr>
                <a:solidFill>
                  <a:schemeClr val="bg1"/>
                </a:solidFill>
              </a:defRPr>
            </a:lvl1pPr>
          </a:lstStyle>
          <a:p>
            <a:r>
              <a:rPr lang="sv-SE"/>
              <a:t>Bild 1</a:t>
            </a:r>
            <a:endParaRPr lang="sv-SE" dirty="0"/>
          </a:p>
        </p:txBody>
      </p:sp>
    </p:spTree>
    <p:extLst>
      <p:ext uri="{BB962C8B-B14F-4D97-AF65-F5344CB8AC3E}">
        <p14:creationId xmlns:p14="http://schemas.microsoft.com/office/powerpoint/2010/main" val="7028451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vsnittsrubrik numrerad">
    <p:spTree>
      <p:nvGrpSpPr>
        <p:cNvPr id="1" name=""/>
        <p:cNvGrpSpPr/>
        <p:nvPr/>
      </p:nvGrpSpPr>
      <p:grpSpPr>
        <a:xfrm>
          <a:off x="0" y="0"/>
          <a:ext cx="0" cy="0"/>
          <a:chOff x="0" y="0"/>
          <a:chExt cx="0" cy="0"/>
        </a:xfrm>
      </p:grpSpPr>
      <p:sp>
        <p:nvSpPr>
          <p:cNvPr id="4" name="Rektangel 1">
            <a:extLst>
              <a:ext uri="{FF2B5EF4-FFF2-40B4-BE49-F238E27FC236}">
                <a16:creationId xmlns:a16="http://schemas.microsoft.com/office/drawing/2014/main" id="{8EEF72E6-1FD0-2040-A0AD-ADEF7150CC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7C464FFB-21D6-470E-6B8B-7BD5C51BD3CD}"/>
              </a:ext>
            </a:extLst>
          </p:cNvPr>
          <p:cNvSpPr>
            <a:spLocks noGrp="1"/>
          </p:cNvSpPr>
          <p:nvPr>
            <p:ph type="title"/>
          </p:nvPr>
        </p:nvSpPr>
        <p:spPr>
          <a:xfrm>
            <a:off x="637200" y="540000"/>
            <a:ext cx="5199062" cy="2847601"/>
          </a:xfrm>
        </p:spPr>
        <p:txBody>
          <a:bodyPr rIns="0" anchor="t" anchorCtr="0"/>
          <a:lstStyle>
            <a:lvl1pPr>
              <a:lnSpc>
                <a:spcPct val="100000"/>
              </a:lnSpc>
              <a:defRPr sz="4000" spc="-40" baseline="0">
                <a:solidFill>
                  <a:schemeClr val="bg1"/>
                </a:solidFill>
              </a:defRPr>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304384AE-3851-7BF4-93ED-FF5247D13852}"/>
              </a:ext>
            </a:extLst>
          </p:cNvPr>
          <p:cNvSpPr>
            <a:spLocks noGrp="1"/>
          </p:cNvSpPr>
          <p:nvPr>
            <p:ph type="body" idx="1" hasCustomPrompt="1"/>
          </p:nvPr>
        </p:nvSpPr>
        <p:spPr>
          <a:xfrm>
            <a:off x="6100948" y="-828000"/>
            <a:ext cx="6087433" cy="6215551"/>
          </a:xfrm>
        </p:spPr>
        <p:txBody>
          <a:bodyPr/>
          <a:lstStyle>
            <a:lvl1pPr marL="0" indent="0" algn="r">
              <a:buNone/>
              <a:defRPr sz="40000" b="1">
                <a:solidFill>
                  <a:srgbClr val="00385C">
                    <a:alpha val="50000"/>
                  </a:srgb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1</a:t>
            </a:r>
          </a:p>
        </p:txBody>
      </p:sp>
      <p:sp>
        <p:nvSpPr>
          <p:cNvPr id="6" name="Platshållare för bildnummer 5">
            <a:extLst>
              <a:ext uri="{FF2B5EF4-FFF2-40B4-BE49-F238E27FC236}">
                <a16:creationId xmlns:a16="http://schemas.microsoft.com/office/drawing/2014/main" id="{97016464-DBE5-F6E9-FE56-B1BD67B0EF8A}"/>
              </a:ext>
            </a:extLst>
          </p:cNvPr>
          <p:cNvSpPr>
            <a:spLocks noGrp="1"/>
          </p:cNvSpPr>
          <p:nvPr>
            <p:ph type="sldNum" sz="quarter" idx="12"/>
          </p:nvPr>
        </p:nvSpPr>
        <p:spPr/>
        <p:txBody>
          <a:bodyPr/>
          <a:lstStyle>
            <a:lvl1pPr>
              <a:defRPr>
                <a:solidFill>
                  <a:schemeClr val="bg1"/>
                </a:solidFill>
              </a:defRPr>
            </a:lvl1pPr>
          </a:lstStyle>
          <a:p>
            <a:fld id="{72E6AD8C-8D45-475A-88F1-A1ABBFDF6A1B}" type="slidenum">
              <a:rPr lang="sv-SE" smtClean="0"/>
              <a:pPr/>
              <a:t>‹#›</a:t>
            </a:fld>
            <a:endParaRPr lang="sv-SE" dirty="0"/>
          </a:p>
        </p:txBody>
      </p:sp>
      <p:pic>
        <p:nvPicPr>
          <p:cNvPr id="8" name="Bild 7" descr="Socialstyrelsen logotyp">
            <a:extLst>
              <a:ext uri="{FF2B5EF4-FFF2-40B4-BE49-F238E27FC236}">
                <a16:creationId xmlns:a16="http://schemas.microsoft.com/office/drawing/2014/main" id="{B46BCB16-0BE3-50BE-D90A-CC43197FE0A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26800" y="6332400"/>
            <a:ext cx="1440000" cy="309490"/>
          </a:xfrm>
          <a:prstGeom prst="rect">
            <a:avLst/>
          </a:prstGeom>
        </p:spPr>
      </p:pic>
      <p:sp>
        <p:nvSpPr>
          <p:cNvPr id="5" name="Platshållare för sidfot 4">
            <a:extLst>
              <a:ext uri="{FF2B5EF4-FFF2-40B4-BE49-F238E27FC236}">
                <a16:creationId xmlns:a16="http://schemas.microsoft.com/office/drawing/2014/main" id="{E1FBF1F4-C474-8781-D346-F257EC408BF0}"/>
              </a:ext>
            </a:extLst>
          </p:cNvPr>
          <p:cNvSpPr>
            <a:spLocks noGrp="1"/>
          </p:cNvSpPr>
          <p:nvPr>
            <p:ph type="ftr" sz="quarter" idx="11"/>
          </p:nvPr>
        </p:nvSpPr>
        <p:spPr/>
        <p:txBody>
          <a:bodyPr/>
          <a:lstStyle>
            <a:lvl1pPr>
              <a:defRPr>
                <a:solidFill>
                  <a:schemeClr val="bg1"/>
                </a:solidFill>
              </a:defRPr>
            </a:lvl1pPr>
          </a:lstStyle>
          <a:p>
            <a:r>
              <a:rPr lang="sv-SE"/>
              <a:t>Bild 8</a:t>
            </a:r>
            <a:endParaRPr lang="sv-SE" dirty="0"/>
          </a:p>
        </p:txBody>
      </p:sp>
    </p:spTree>
    <p:extLst>
      <p:ext uri="{BB962C8B-B14F-4D97-AF65-F5344CB8AC3E}">
        <p14:creationId xmlns:p14="http://schemas.microsoft.com/office/powerpoint/2010/main" val="2313456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vsnittsrubrik med bakgrundsbild">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E14B9568-7C27-F74D-E439-0E6028288019}"/>
              </a:ext>
            </a:extLst>
          </p:cNvPr>
          <p:cNvSpPr>
            <a:spLocks noGrp="1"/>
          </p:cNvSpPr>
          <p:nvPr>
            <p:ph type="pic" sz="quarter" idx="13" hasCustomPrompt="1"/>
          </p:nvPr>
        </p:nvSpPr>
        <p:spPr>
          <a:xfrm>
            <a:off x="0" y="1"/>
            <a:ext cx="12192000" cy="6857999"/>
          </a:xfrm>
        </p:spPr>
        <p:txBody>
          <a:bodyPr/>
          <a:lstStyle>
            <a:lvl1pPr marL="0" indent="0">
              <a:buNone/>
              <a:defRPr sz="1100">
                <a:solidFill>
                  <a:schemeClr val="accent4"/>
                </a:solidFill>
              </a:defRPr>
            </a:lvl1pPr>
          </a:lstStyle>
          <a:p>
            <a:br>
              <a:rPr lang="sv-SE" dirty="0"/>
            </a:br>
            <a:r>
              <a:rPr lang="sv-SE" dirty="0"/>
              <a:t>	Utfallande bild bakom text – 1) Klicka på vit yta 2) Infoga bild. Kom ihåg att skriva in en alternativtext eller markera som dekorativ.</a:t>
            </a:r>
          </a:p>
        </p:txBody>
      </p:sp>
      <p:sp>
        <p:nvSpPr>
          <p:cNvPr id="2" name="Rubrik 1">
            <a:extLst>
              <a:ext uri="{FF2B5EF4-FFF2-40B4-BE49-F238E27FC236}">
                <a16:creationId xmlns:a16="http://schemas.microsoft.com/office/drawing/2014/main" id="{7C464FFB-21D6-470E-6B8B-7BD5C51BD3CD}"/>
              </a:ext>
            </a:extLst>
          </p:cNvPr>
          <p:cNvSpPr>
            <a:spLocks noGrp="1"/>
          </p:cNvSpPr>
          <p:nvPr>
            <p:ph type="title"/>
          </p:nvPr>
        </p:nvSpPr>
        <p:spPr>
          <a:xfrm>
            <a:off x="637200" y="1691999"/>
            <a:ext cx="8968770" cy="2520000"/>
          </a:xfrm>
        </p:spPr>
        <p:txBody>
          <a:bodyPr rIns="0" anchor="b"/>
          <a:lstStyle>
            <a:lvl1pPr>
              <a:lnSpc>
                <a:spcPct val="100000"/>
              </a:lnSpc>
              <a:defRPr sz="4800" spc="-40" baseline="0">
                <a:solidFill>
                  <a:schemeClr val="tx1"/>
                </a:solidFill>
              </a:defRPr>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304384AE-3851-7BF4-93ED-FF5247D13852}"/>
              </a:ext>
            </a:extLst>
          </p:cNvPr>
          <p:cNvSpPr>
            <a:spLocks noGrp="1"/>
          </p:cNvSpPr>
          <p:nvPr>
            <p:ph type="body" idx="1" hasCustomPrompt="1"/>
          </p:nvPr>
        </p:nvSpPr>
        <p:spPr>
          <a:xfrm>
            <a:off x="637200" y="4333988"/>
            <a:ext cx="9000000" cy="1655763"/>
          </a:xfrm>
        </p:spPr>
        <p:txBody>
          <a:bodyPr lIns="0" tIns="72000" rIns="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Avsnittsundertitel</a:t>
            </a:r>
          </a:p>
        </p:txBody>
      </p:sp>
      <p:sp>
        <p:nvSpPr>
          <p:cNvPr id="5" name="Platshållare för sidfot 4">
            <a:extLst>
              <a:ext uri="{FF2B5EF4-FFF2-40B4-BE49-F238E27FC236}">
                <a16:creationId xmlns:a16="http://schemas.microsoft.com/office/drawing/2014/main" id="{E1FBF1F4-C474-8781-D346-F257EC408BF0}"/>
              </a:ext>
            </a:extLst>
          </p:cNvPr>
          <p:cNvSpPr>
            <a:spLocks noGrp="1"/>
          </p:cNvSpPr>
          <p:nvPr>
            <p:ph type="ftr" sz="quarter" idx="11"/>
          </p:nvPr>
        </p:nvSpPr>
        <p:spPr/>
        <p:txBody>
          <a:bodyPr lIns="90000" tIns="46800"/>
          <a:lstStyle>
            <a:lvl1pPr>
              <a:defRPr>
                <a:solidFill>
                  <a:schemeClr val="tx1"/>
                </a:solidFill>
              </a:defRPr>
            </a:lvl1pPr>
          </a:lstStyle>
          <a:p>
            <a:r>
              <a:rPr lang="sv-SE"/>
              <a:t>Bild 1</a:t>
            </a:r>
            <a:endParaRPr lang="sv-SE" dirty="0"/>
          </a:p>
        </p:txBody>
      </p:sp>
      <p:sp>
        <p:nvSpPr>
          <p:cNvPr id="6" name="Platshållare för bildnummer 5">
            <a:extLst>
              <a:ext uri="{FF2B5EF4-FFF2-40B4-BE49-F238E27FC236}">
                <a16:creationId xmlns:a16="http://schemas.microsoft.com/office/drawing/2014/main" id="{97016464-DBE5-F6E9-FE56-B1BD67B0EF8A}"/>
              </a:ext>
            </a:extLst>
          </p:cNvPr>
          <p:cNvSpPr>
            <a:spLocks noGrp="1"/>
          </p:cNvSpPr>
          <p:nvPr>
            <p:ph type="sldNum" sz="quarter" idx="12"/>
          </p:nvPr>
        </p:nvSpPr>
        <p:spPr/>
        <p:txBody>
          <a:bodyPr/>
          <a:lstStyle>
            <a:lvl1pPr>
              <a:defRPr>
                <a:solidFill>
                  <a:schemeClr val="tx1"/>
                </a:solidFill>
              </a:defRPr>
            </a:lvl1pPr>
          </a:lstStyle>
          <a:p>
            <a:fld id="{72E6AD8C-8D45-475A-88F1-A1ABBFDF6A1B}" type="slidenum">
              <a:rPr lang="sv-SE" smtClean="0"/>
              <a:pPr/>
              <a:t>‹#›</a:t>
            </a:fld>
            <a:endParaRPr lang="sv-SE"/>
          </a:p>
        </p:txBody>
      </p:sp>
    </p:spTree>
    <p:extLst>
      <p:ext uri="{BB962C8B-B14F-4D97-AF65-F5344CB8AC3E}">
        <p14:creationId xmlns:p14="http://schemas.microsoft.com/office/powerpoint/2010/main" val="18156899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p:txBody>
          <a:bodyPr rIns="0"/>
          <a:lstStyle/>
          <a:p>
            <a:r>
              <a:rPr lang="sv-SE"/>
              <a:t>Klicka här för att ändra mall för rubrikformat</a:t>
            </a:r>
            <a:endParaRPr lang="sv-SE" dirty="0"/>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1</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36484383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89" y="540000"/>
            <a:ext cx="9720000" cy="1080000"/>
          </a:xfrm>
        </p:spPr>
        <p:txBody>
          <a:bodyPr rIns="0"/>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F2BE7BE2-043A-8F86-E133-CBC0667ED849}"/>
              </a:ext>
            </a:extLst>
          </p:cNvPr>
          <p:cNvSpPr>
            <a:spLocks noGrp="1"/>
          </p:cNvSpPr>
          <p:nvPr>
            <p:ph type="body" sz="quarter" idx="13" hasCustomPrompt="1"/>
          </p:nvPr>
        </p:nvSpPr>
        <p:spPr>
          <a:xfrm>
            <a:off x="636044" y="1634399"/>
            <a:ext cx="6840000" cy="4583838"/>
          </a:xfrm>
        </p:spPr>
        <p:txBody>
          <a:bodyPr lIns="0" rIns="0"/>
          <a:lstStyle>
            <a:lvl1pPr marL="0" indent="0">
              <a:spcBef>
                <a:spcPts val="18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ändra format på bakgrundstexten</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1</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3674777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02D0CF93-B1DD-D6D4-275B-D9885AE1D479}"/>
              </a:ext>
            </a:extLst>
          </p:cNvPr>
          <p:cNvSpPr>
            <a:spLocks noGrp="1"/>
          </p:cNvSpPr>
          <p:nvPr>
            <p:ph type="body" sz="quarter" idx="13" hasCustomPrompt="1"/>
          </p:nvPr>
        </p:nvSpPr>
        <p:spPr>
          <a:xfrm>
            <a:off x="636045" y="1634400"/>
            <a:ext cx="6840000" cy="4583838"/>
          </a:xfrm>
        </p:spPr>
        <p:txBody>
          <a:bodyPr lIns="0" rIns="0"/>
          <a:lstStyle>
            <a:lvl2pPr>
              <a:defRPr sz="2000"/>
            </a:lvl2pPr>
            <a:lvl3pPr>
              <a:defRPr sz="1800"/>
            </a:lvl3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1</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3649636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rerad 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02D0CF93-B1DD-D6D4-275B-D9885AE1D479}"/>
              </a:ext>
            </a:extLst>
          </p:cNvPr>
          <p:cNvSpPr>
            <a:spLocks noGrp="1"/>
          </p:cNvSpPr>
          <p:nvPr>
            <p:ph type="body" sz="quarter" idx="13" hasCustomPrompt="1"/>
          </p:nvPr>
        </p:nvSpPr>
        <p:spPr>
          <a:xfrm>
            <a:off x="636045" y="1634400"/>
            <a:ext cx="6840000" cy="4583838"/>
          </a:xfrm>
        </p:spPr>
        <p:txBody>
          <a:bodyPr lIns="0" rIns="0"/>
          <a:lstStyle>
            <a:lvl1pPr marL="457200" indent="-457200">
              <a:buFont typeface="+mj-lt"/>
              <a:buAutoNum type="arabicPeriod"/>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1</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36158477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2-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89" y="540000"/>
            <a:ext cx="9720000" cy="1080000"/>
          </a:xfrm>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F2BE7BE2-043A-8F86-E133-CBC0667ED849}"/>
              </a:ext>
            </a:extLst>
          </p:cNvPr>
          <p:cNvSpPr>
            <a:spLocks noGrp="1"/>
          </p:cNvSpPr>
          <p:nvPr>
            <p:ph type="body" sz="quarter" idx="13" hasCustomPrompt="1"/>
          </p:nvPr>
        </p:nvSpPr>
        <p:spPr>
          <a:xfrm>
            <a:off x="637201" y="1634400"/>
            <a:ext cx="5157600" cy="4583838"/>
          </a:xfrm>
        </p:spPr>
        <p:txBody>
          <a:bodyPr lIns="0" rIns="0"/>
          <a:lstStyle>
            <a:lvl1pPr marL="0" indent="0">
              <a:spcBef>
                <a:spcPts val="18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ändra format på bakgrundstexten</a:t>
            </a:r>
          </a:p>
        </p:txBody>
      </p:sp>
      <p:sp>
        <p:nvSpPr>
          <p:cNvPr id="3" name="Platshållare för text 5">
            <a:extLst>
              <a:ext uri="{FF2B5EF4-FFF2-40B4-BE49-F238E27FC236}">
                <a16:creationId xmlns:a16="http://schemas.microsoft.com/office/drawing/2014/main" id="{A489BFAB-1838-E3DA-3086-31955668D094}"/>
              </a:ext>
            </a:extLst>
          </p:cNvPr>
          <p:cNvSpPr>
            <a:spLocks noGrp="1"/>
          </p:cNvSpPr>
          <p:nvPr>
            <p:ph type="body" sz="quarter" idx="14" hasCustomPrompt="1"/>
          </p:nvPr>
        </p:nvSpPr>
        <p:spPr>
          <a:xfrm>
            <a:off x="6397201" y="1634400"/>
            <a:ext cx="5157600" cy="4583838"/>
          </a:xfrm>
        </p:spPr>
        <p:txBody>
          <a:bodyPr lIns="0" rIns="0"/>
          <a:lstStyle>
            <a:lvl1pPr marL="0" indent="0">
              <a:spcBef>
                <a:spcPts val="18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ändra format på bakgrundstexten</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1</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41055185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unktlista 2-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02D0CF93-B1DD-D6D4-275B-D9885AE1D479}"/>
              </a:ext>
            </a:extLst>
          </p:cNvPr>
          <p:cNvSpPr>
            <a:spLocks noGrp="1"/>
          </p:cNvSpPr>
          <p:nvPr>
            <p:ph type="body" sz="quarter" idx="13" hasCustomPrompt="1"/>
          </p:nvPr>
        </p:nvSpPr>
        <p:spPr>
          <a:xfrm>
            <a:off x="637201" y="1634401"/>
            <a:ext cx="5171462" cy="4574671"/>
          </a:xfrm>
        </p:spPr>
        <p:txBody>
          <a:bodyPr lIns="0" rIns="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text 5">
            <a:extLst>
              <a:ext uri="{FF2B5EF4-FFF2-40B4-BE49-F238E27FC236}">
                <a16:creationId xmlns:a16="http://schemas.microsoft.com/office/drawing/2014/main" id="{56960885-E329-5FCA-2677-EAF2C56F909A}"/>
              </a:ext>
            </a:extLst>
          </p:cNvPr>
          <p:cNvSpPr>
            <a:spLocks noGrp="1"/>
          </p:cNvSpPr>
          <p:nvPr>
            <p:ph type="body" sz="quarter" idx="14" hasCustomPrompt="1"/>
          </p:nvPr>
        </p:nvSpPr>
        <p:spPr>
          <a:xfrm>
            <a:off x="6383340" y="1634400"/>
            <a:ext cx="5184774" cy="4583838"/>
          </a:xfrm>
        </p:spPr>
        <p:txBody>
          <a:bodyPr lIns="0" rIns="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1</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35939748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umrerad lista 2-spalt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02D0CF93-B1DD-D6D4-275B-D9885AE1D479}"/>
              </a:ext>
            </a:extLst>
          </p:cNvPr>
          <p:cNvSpPr>
            <a:spLocks noGrp="1"/>
          </p:cNvSpPr>
          <p:nvPr>
            <p:ph type="body" sz="quarter" idx="13" hasCustomPrompt="1"/>
          </p:nvPr>
        </p:nvSpPr>
        <p:spPr>
          <a:xfrm>
            <a:off x="637200" y="1634401"/>
            <a:ext cx="5171462" cy="4583838"/>
          </a:xfrm>
        </p:spPr>
        <p:txBody>
          <a:bodyPr lIns="0" rIns="0"/>
          <a:lstStyle>
            <a:lvl1pPr marL="457200" indent="-457200">
              <a:buFont typeface="+mj-lt"/>
              <a:buAutoNum type="arabicPeriod"/>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text 5">
            <a:extLst>
              <a:ext uri="{FF2B5EF4-FFF2-40B4-BE49-F238E27FC236}">
                <a16:creationId xmlns:a16="http://schemas.microsoft.com/office/drawing/2014/main" id="{8B2DEFEC-B058-47C3-04B8-57A68B197040}"/>
              </a:ext>
            </a:extLst>
          </p:cNvPr>
          <p:cNvSpPr>
            <a:spLocks noGrp="1"/>
          </p:cNvSpPr>
          <p:nvPr>
            <p:ph type="body" sz="quarter" idx="14" hasCustomPrompt="1"/>
          </p:nvPr>
        </p:nvSpPr>
        <p:spPr>
          <a:xfrm>
            <a:off x="6383340" y="1634401"/>
            <a:ext cx="5171461" cy="4583838"/>
          </a:xfrm>
        </p:spPr>
        <p:txBody>
          <a:bodyPr lIns="0" rIns="0"/>
          <a:lstStyle>
            <a:lvl1pPr marL="457200" indent="-457200">
              <a:buFont typeface="+mj-lt"/>
              <a:buAutoNum type="arabicPeriod"/>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1</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12373271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bild 1/3">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52EFB50B-C8C2-AB32-73B8-5A65AF0BEF80}"/>
              </a:ext>
            </a:extLst>
          </p:cNvPr>
          <p:cNvSpPr>
            <a:spLocks noGrp="1"/>
          </p:cNvSpPr>
          <p:nvPr>
            <p:ph type="pic" sz="quarter" idx="14" hasCustomPrompt="1"/>
          </p:nvPr>
        </p:nvSpPr>
        <p:spPr>
          <a:xfrm>
            <a:off x="8077201" y="0"/>
            <a:ext cx="4114800" cy="6858000"/>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sv-SE" dirty="0"/>
            </a:br>
            <a:r>
              <a:rPr lang="sv-SE" dirty="0"/>
              <a:t>Markera bildplatshållaren (den här rutan), klicka inte på ikonen. Infoga en bild. Kom ihåg att skriva in en alternativtext eller markera som dekorativ.</a:t>
            </a:r>
          </a:p>
          <a:p>
            <a:endParaRPr lang="sv-SE" dirty="0"/>
          </a:p>
        </p:txBody>
      </p:sp>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88" y="540000"/>
            <a:ext cx="7020000" cy="1080000"/>
          </a:xfrm>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F2BE7BE2-043A-8F86-E133-CBC0667ED849}"/>
              </a:ext>
            </a:extLst>
          </p:cNvPr>
          <p:cNvSpPr>
            <a:spLocks noGrp="1"/>
          </p:cNvSpPr>
          <p:nvPr>
            <p:ph type="body" sz="quarter" idx="13" hasCustomPrompt="1"/>
          </p:nvPr>
        </p:nvSpPr>
        <p:spPr>
          <a:xfrm>
            <a:off x="637200" y="1634400"/>
            <a:ext cx="7020000" cy="4582800"/>
          </a:xfrm>
        </p:spPr>
        <p:txBody>
          <a:bodyPr lIns="0" rIns="0"/>
          <a:lstStyle>
            <a:lvl1pPr marL="0" indent="0">
              <a:spcBef>
                <a:spcPts val="18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ändra format på bakgrundstexten</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1</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1800745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unktlista, bild 1/3">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52EFB50B-C8C2-AB32-73B8-5A65AF0BEF80}"/>
              </a:ext>
            </a:extLst>
          </p:cNvPr>
          <p:cNvSpPr>
            <a:spLocks noGrp="1"/>
          </p:cNvSpPr>
          <p:nvPr>
            <p:ph type="pic" sz="quarter" idx="14" hasCustomPrompt="1"/>
          </p:nvPr>
        </p:nvSpPr>
        <p:spPr>
          <a:xfrm>
            <a:off x="8077201" y="0"/>
            <a:ext cx="41148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sv-SE" dirty="0"/>
            </a:br>
            <a:r>
              <a:rPr lang="sv-SE" dirty="0"/>
              <a:t>Markera bildplatshållaren (den här rutan), klicka inte på ikonen. Infoga en bild. Kom ihåg att skriva in en alternativtext eller markera som dekorativ.</a:t>
            </a:r>
          </a:p>
        </p:txBody>
      </p:sp>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88" y="540000"/>
            <a:ext cx="7020000" cy="1080000"/>
          </a:xfrm>
        </p:spPr>
        <p:txBody>
          <a:bodyPr/>
          <a:lstStyle/>
          <a:p>
            <a:r>
              <a:rPr lang="sv-SE"/>
              <a:t>Klicka här för att ändra mall för rubrikformat</a:t>
            </a:r>
            <a:endParaRPr lang="sv-SE" dirty="0"/>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1</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
        <p:nvSpPr>
          <p:cNvPr id="9" name="Platshållare för text 5">
            <a:extLst>
              <a:ext uri="{FF2B5EF4-FFF2-40B4-BE49-F238E27FC236}">
                <a16:creationId xmlns:a16="http://schemas.microsoft.com/office/drawing/2014/main" id="{41027A83-3361-4A4B-AAAE-C303B08E958E}"/>
              </a:ext>
            </a:extLst>
          </p:cNvPr>
          <p:cNvSpPr>
            <a:spLocks noGrp="1"/>
          </p:cNvSpPr>
          <p:nvPr>
            <p:ph type="body" sz="quarter" idx="13" hasCustomPrompt="1"/>
          </p:nvPr>
        </p:nvSpPr>
        <p:spPr>
          <a:xfrm>
            <a:off x="637200" y="1634401"/>
            <a:ext cx="7019687" cy="4574671"/>
          </a:xfrm>
        </p:spPr>
        <p:txBody>
          <a:bodyPr lIns="0" rIns="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75203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vsnittsrubrik med bakgrundsbild">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E14B9568-7C27-F74D-E439-0E6028288019}"/>
              </a:ext>
            </a:extLst>
          </p:cNvPr>
          <p:cNvSpPr>
            <a:spLocks noGrp="1"/>
          </p:cNvSpPr>
          <p:nvPr>
            <p:ph type="pic" sz="quarter" idx="13" hasCustomPrompt="1"/>
          </p:nvPr>
        </p:nvSpPr>
        <p:spPr>
          <a:xfrm>
            <a:off x="0" y="1"/>
            <a:ext cx="12192000" cy="6857999"/>
          </a:xfrm>
        </p:spPr>
        <p:txBody>
          <a:bodyPr/>
          <a:lstStyle>
            <a:lvl1pPr marL="0" indent="0">
              <a:buNone/>
              <a:defRPr sz="1100">
                <a:solidFill>
                  <a:schemeClr val="accent4"/>
                </a:solidFill>
              </a:defRPr>
            </a:lvl1pPr>
          </a:lstStyle>
          <a:p>
            <a:br>
              <a:rPr lang="sv-SE" dirty="0"/>
            </a:br>
            <a:r>
              <a:rPr lang="sv-SE" dirty="0"/>
              <a:t>	Utfallande bild bakom text – 1) Klicka på vit yta 2) Infoga bild. Kom ihåg att skriva in en alternativtext eller markera som dekorativ.</a:t>
            </a:r>
          </a:p>
        </p:txBody>
      </p:sp>
      <p:sp>
        <p:nvSpPr>
          <p:cNvPr id="2" name="Rubrik 1">
            <a:extLst>
              <a:ext uri="{FF2B5EF4-FFF2-40B4-BE49-F238E27FC236}">
                <a16:creationId xmlns:a16="http://schemas.microsoft.com/office/drawing/2014/main" id="{7C464FFB-21D6-470E-6B8B-7BD5C51BD3CD}"/>
              </a:ext>
            </a:extLst>
          </p:cNvPr>
          <p:cNvSpPr>
            <a:spLocks noGrp="1"/>
          </p:cNvSpPr>
          <p:nvPr>
            <p:ph type="title"/>
          </p:nvPr>
        </p:nvSpPr>
        <p:spPr>
          <a:xfrm>
            <a:off x="637200" y="1691999"/>
            <a:ext cx="8968770" cy="2520000"/>
          </a:xfrm>
        </p:spPr>
        <p:txBody>
          <a:bodyPr rIns="0" anchor="b"/>
          <a:lstStyle>
            <a:lvl1pPr>
              <a:lnSpc>
                <a:spcPct val="100000"/>
              </a:lnSpc>
              <a:defRPr sz="4800" spc="-40" baseline="0">
                <a:solidFill>
                  <a:schemeClr val="tx1"/>
                </a:solidFill>
              </a:defRPr>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304384AE-3851-7BF4-93ED-FF5247D13852}"/>
              </a:ext>
            </a:extLst>
          </p:cNvPr>
          <p:cNvSpPr>
            <a:spLocks noGrp="1"/>
          </p:cNvSpPr>
          <p:nvPr>
            <p:ph type="body" idx="1" hasCustomPrompt="1"/>
          </p:nvPr>
        </p:nvSpPr>
        <p:spPr>
          <a:xfrm>
            <a:off x="637200" y="4333988"/>
            <a:ext cx="9000000" cy="1655763"/>
          </a:xfrm>
        </p:spPr>
        <p:txBody>
          <a:bodyPr lIns="0" tIns="72000" rIns="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Avsnittsundertitel</a:t>
            </a:r>
          </a:p>
        </p:txBody>
      </p:sp>
      <p:sp>
        <p:nvSpPr>
          <p:cNvPr id="5" name="Platshållare för sidfot 4">
            <a:extLst>
              <a:ext uri="{FF2B5EF4-FFF2-40B4-BE49-F238E27FC236}">
                <a16:creationId xmlns:a16="http://schemas.microsoft.com/office/drawing/2014/main" id="{E1FBF1F4-C474-8781-D346-F257EC408BF0}"/>
              </a:ext>
            </a:extLst>
          </p:cNvPr>
          <p:cNvSpPr>
            <a:spLocks noGrp="1"/>
          </p:cNvSpPr>
          <p:nvPr>
            <p:ph type="ftr" sz="quarter" idx="11"/>
          </p:nvPr>
        </p:nvSpPr>
        <p:spPr/>
        <p:txBody>
          <a:bodyPr lIns="90000" tIns="46800"/>
          <a:lstStyle>
            <a:lvl1pPr>
              <a:defRPr>
                <a:solidFill>
                  <a:schemeClr val="tx1"/>
                </a:solidFill>
              </a:defRPr>
            </a:lvl1pPr>
          </a:lstStyle>
          <a:p>
            <a:r>
              <a:rPr lang="sv-SE"/>
              <a:t>Bild 8</a:t>
            </a:r>
            <a:endParaRPr lang="sv-SE" dirty="0"/>
          </a:p>
        </p:txBody>
      </p:sp>
      <p:sp>
        <p:nvSpPr>
          <p:cNvPr id="6" name="Platshållare för bildnummer 5">
            <a:extLst>
              <a:ext uri="{FF2B5EF4-FFF2-40B4-BE49-F238E27FC236}">
                <a16:creationId xmlns:a16="http://schemas.microsoft.com/office/drawing/2014/main" id="{97016464-DBE5-F6E9-FE56-B1BD67B0EF8A}"/>
              </a:ext>
            </a:extLst>
          </p:cNvPr>
          <p:cNvSpPr>
            <a:spLocks noGrp="1"/>
          </p:cNvSpPr>
          <p:nvPr>
            <p:ph type="sldNum" sz="quarter" idx="12"/>
          </p:nvPr>
        </p:nvSpPr>
        <p:spPr/>
        <p:txBody>
          <a:bodyPr/>
          <a:lstStyle>
            <a:lvl1pPr>
              <a:defRPr>
                <a:solidFill>
                  <a:schemeClr val="tx1"/>
                </a:solidFill>
              </a:defRPr>
            </a:lvl1pPr>
          </a:lstStyle>
          <a:p>
            <a:fld id="{72E6AD8C-8D45-475A-88F1-A1ABBFDF6A1B}" type="slidenum">
              <a:rPr lang="sv-SE" smtClean="0"/>
              <a:pPr/>
              <a:t>‹#›</a:t>
            </a:fld>
            <a:endParaRPr lang="sv-SE"/>
          </a:p>
        </p:txBody>
      </p:sp>
    </p:spTree>
    <p:extLst>
      <p:ext uri="{BB962C8B-B14F-4D97-AF65-F5344CB8AC3E}">
        <p14:creationId xmlns:p14="http://schemas.microsoft.com/office/powerpoint/2010/main" val="27577086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bild 1/2">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29DBB08A-F0B4-9378-7585-53C095C29DED}"/>
              </a:ext>
            </a:extLst>
          </p:cNvPr>
          <p:cNvSpPr>
            <a:spLocks noGrp="1"/>
          </p:cNvSpPr>
          <p:nvPr>
            <p:ph type="pic" sz="quarter" idx="14"/>
          </p:nvPr>
        </p:nvSpPr>
        <p:spPr>
          <a:xfrm>
            <a:off x="6096001" y="0"/>
            <a:ext cx="6096000" cy="6857999"/>
          </a:xfr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Klicka på ikonen för att lägga till en bild</a:t>
            </a:r>
            <a:endParaRPr lang="sv-SE" dirty="0"/>
          </a:p>
        </p:txBody>
      </p:sp>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89" y="540000"/>
            <a:ext cx="5171774" cy="1080000"/>
          </a:xfrm>
        </p:spPr>
        <p:txBody>
          <a:bodyPr/>
          <a:lstStyle/>
          <a:p>
            <a:r>
              <a:rPr lang="sv-SE"/>
              <a:t>Klicka här för att ändra mall för rubrikformat</a:t>
            </a:r>
            <a:endParaRPr lang="sv-SE" dirty="0"/>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1</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
        <p:nvSpPr>
          <p:cNvPr id="8" name="Platshållare för text 5">
            <a:extLst>
              <a:ext uri="{FF2B5EF4-FFF2-40B4-BE49-F238E27FC236}">
                <a16:creationId xmlns:a16="http://schemas.microsoft.com/office/drawing/2014/main" id="{89260AC1-16F0-41EA-8B68-B8EBC4B41C2B}"/>
              </a:ext>
            </a:extLst>
          </p:cNvPr>
          <p:cNvSpPr>
            <a:spLocks noGrp="1"/>
          </p:cNvSpPr>
          <p:nvPr>
            <p:ph type="body" sz="quarter" idx="13" hasCustomPrompt="1"/>
          </p:nvPr>
        </p:nvSpPr>
        <p:spPr>
          <a:xfrm>
            <a:off x="637200" y="1634400"/>
            <a:ext cx="5171463" cy="4582800"/>
          </a:xfrm>
        </p:spPr>
        <p:txBody>
          <a:bodyPr lIns="0" rIns="0"/>
          <a:lstStyle>
            <a:lvl1pPr marL="0" indent="0">
              <a:spcBef>
                <a:spcPts val="18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5491793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unktlista, bild 1/2">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29DBB08A-F0B4-9378-7585-53C095C29DED}"/>
              </a:ext>
            </a:extLst>
          </p:cNvPr>
          <p:cNvSpPr>
            <a:spLocks noGrp="1"/>
          </p:cNvSpPr>
          <p:nvPr>
            <p:ph type="pic" sz="quarter" idx="14" hasCustomPrompt="1"/>
          </p:nvPr>
        </p:nvSpPr>
        <p:spPr>
          <a:xfrm>
            <a:off x="6096001" y="0"/>
            <a:ext cx="6096000" cy="685799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sv-SE" dirty="0"/>
            </a:br>
            <a:r>
              <a:rPr lang="sv-SE" dirty="0"/>
              <a:t>Markera bildplatshållaren (den här rutan), klicka inte på ikonen. Infoga en bild. Kom ihåg att skriva in en alternativtext eller markera som dekorativ.</a:t>
            </a:r>
          </a:p>
          <a:p>
            <a:endParaRPr lang="sv-SE" dirty="0"/>
          </a:p>
        </p:txBody>
      </p:sp>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89" y="540000"/>
            <a:ext cx="5171774" cy="1080000"/>
          </a:xfrm>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02D0CF93-B1DD-D6D4-275B-D9885AE1D479}"/>
              </a:ext>
            </a:extLst>
          </p:cNvPr>
          <p:cNvSpPr>
            <a:spLocks noGrp="1"/>
          </p:cNvSpPr>
          <p:nvPr>
            <p:ph type="body" sz="quarter" idx="13" hasCustomPrompt="1"/>
          </p:nvPr>
        </p:nvSpPr>
        <p:spPr>
          <a:xfrm>
            <a:off x="637201" y="1634400"/>
            <a:ext cx="5171463" cy="4583838"/>
          </a:xfrm>
        </p:spPr>
        <p:txBody>
          <a:bodyPr lIns="0" rIns="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1</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42628027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bild 2/3">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29DBB08A-F0B4-9378-7585-53C095C29DED}"/>
              </a:ext>
            </a:extLst>
          </p:cNvPr>
          <p:cNvSpPr>
            <a:spLocks noGrp="1"/>
          </p:cNvSpPr>
          <p:nvPr>
            <p:ph type="pic" sz="quarter" idx="14" hasCustomPrompt="1"/>
          </p:nvPr>
        </p:nvSpPr>
        <p:spPr>
          <a:xfrm>
            <a:off x="4487401" y="1"/>
            <a:ext cx="7704599" cy="685799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sv-SE" dirty="0"/>
            </a:br>
            <a:r>
              <a:rPr lang="sv-SE" dirty="0"/>
              <a:t>Markera bildplatshållaren (den här rutan), klicka inte på ikonen. Infoga en bild. Kom ihåg att skriva in en alternativtext eller markera som dekorativ.</a:t>
            </a:r>
          </a:p>
        </p:txBody>
      </p:sp>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90" y="539999"/>
            <a:ext cx="3771514" cy="1525203"/>
          </a:xfrm>
        </p:spPr>
        <p:txBody>
          <a:bodyPr/>
          <a:lstStyle/>
          <a:p>
            <a:r>
              <a:rPr lang="sv-SE"/>
              <a:t>Klicka här för att ändra mall för rubrikformat</a:t>
            </a:r>
            <a:endParaRPr lang="sv-SE" dirty="0"/>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1</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
        <p:nvSpPr>
          <p:cNvPr id="8" name="Platshållare för text 5">
            <a:extLst>
              <a:ext uri="{FF2B5EF4-FFF2-40B4-BE49-F238E27FC236}">
                <a16:creationId xmlns:a16="http://schemas.microsoft.com/office/drawing/2014/main" id="{D9DD10FC-2BD9-4CDA-A6E6-410656069EE1}"/>
              </a:ext>
            </a:extLst>
          </p:cNvPr>
          <p:cNvSpPr>
            <a:spLocks noGrp="1"/>
          </p:cNvSpPr>
          <p:nvPr>
            <p:ph type="body" sz="quarter" idx="13" hasCustomPrompt="1"/>
          </p:nvPr>
        </p:nvSpPr>
        <p:spPr>
          <a:xfrm>
            <a:off x="637200" y="2065202"/>
            <a:ext cx="3771204" cy="4151998"/>
          </a:xfrm>
        </p:spPr>
        <p:txBody>
          <a:bodyPr lIns="0" rIns="0"/>
          <a:lstStyle>
            <a:lvl1pPr marL="0" indent="0">
              <a:spcBef>
                <a:spcPts val="18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817004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unktlista, bild 2/3">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29DBB08A-F0B4-9378-7585-53C095C29DED}"/>
              </a:ext>
            </a:extLst>
          </p:cNvPr>
          <p:cNvSpPr>
            <a:spLocks noGrp="1"/>
          </p:cNvSpPr>
          <p:nvPr>
            <p:ph type="pic" sz="quarter" idx="14" hasCustomPrompt="1"/>
          </p:nvPr>
        </p:nvSpPr>
        <p:spPr>
          <a:xfrm>
            <a:off x="4487401" y="1"/>
            <a:ext cx="7704599" cy="685799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sv-SE" dirty="0"/>
            </a:br>
            <a:r>
              <a:rPr lang="sv-SE" dirty="0"/>
              <a:t>Markera bildplatshållaren (den här rutan), klicka inte på ikonen. Infoga en bild. Kom ihåg att skriva in en alternativtext eller markera som dekorativ.</a:t>
            </a:r>
          </a:p>
        </p:txBody>
      </p:sp>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90" y="539999"/>
            <a:ext cx="3771514" cy="1525203"/>
          </a:xfrm>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02D0CF93-B1DD-D6D4-275B-D9885AE1D479}"/>
              </a:ext>
            </a:extLst>
          </p:cNvPr>
          <p:cNvSpPr>
            <a:spLocks noGrp="1"/>
          </p:cNvSpPr>
          <p:nvPr>
            <p:ph type="body" sz="quarter" idx="13" hasCustomPrompt="1"/>
          </p:nvPr>
        </p:nvSpPr>
        <p:spPr>
          <a:xfrm>
            <a:off x="637200" y="2065204"/>
            <a:ext cx="3771514" cy="4153035"/>
          </a:xfrm>
        </p:spPr>
        <p:txBody>
          <a:bodyPr lIns="0" rIns="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1</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18806847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bild 1/1">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52EFB50B-C8C2-AB32-73B8-5A65AF0BEF80}"/>
              </a:ext>
            </a:extLst>
          </p:cNvPr>
          <p:cNvSpPr>
            <a:spLocks noGrp="1"/>
          </p:cNvSpPr>
          <p:nvPr>
            <p:ph type="pic" sz="quarter" idx="14" hasCustomPrompt="1"/>
          </p:nvPr>
        </p:nvSpPr>
        <p:spPr>
          <a:xfrm>
            <a:off x="0" y="2"/>
            <a:ext cx="12192000" cy="6857999"/>
          </a:xfrm>
        </p:spPr>
        <p:txBody>
          <a:bodyPr/>
          <a:lstStyle>
            <a:lvl1pPr marL="0" indent="0" algn="ctr">
              <a:lnSpc>
                <a:spcPct val="100000"/>
              </a:lnSpc>
              <a:buNone/>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sv-SE" dirty="0"/>
            </a:br>
            <a:br>
              <a:rPr lang="sv-SE" dirty="0"/>
            </a:br>
            <a:br>
              <a:rPr lang="sv-SE" dirty="0"/>
            </a:br>
            <a:br>
              <a:rPr lang="sv-SE" dirty="0"/>
            </a:br>
            <a:br>
              <a:rPr lang="sv-SE" dirty="0"/>
            </a:br>
            <a:br>
              <a:rPr lang="sv-SE" dirty="0"/>
            </a:br>
            <a:br>
              <a:rPr lang="sv-SE" dirty="0"/>
            </a:br>
            <a:br>
              <a:rPr lang="sv-SE" dirty="0"/>
            </a:br>
            <a:br>
              <a:rPr lang="sv-SE" dirty="0"/>
            </a:br>
            <a:br>
              <a:rPr lang="sv-SE" dirty="0"/>
            </a:br>
            <a:br>
              <a:rPr lang="sv-SE" dirty="0"/>
            </a:br>
            <a:br>
              <a:rPr lang="sv-SE" dirty="0"/>
            </a:br>
            <a:br>
              <a:rPr lang="sv-SE" dirty="0"/>
            </a:br>
            <a:br>
              <a:rPr lang="sv-SE" dirty="0"/>
            </a:br>
            <a:r>
              <a:rPr lang="sv-SE" dirty="0"/>
              <a:t>				Markera bildplatshållaren (den här rutan), klicka inte på ikonen). </a:t>
            </a:r>
            <a:br>
              <a:rPr lang="sv-SE" dirty="0"/>
            </a:br>
            <a:r>
              <a:rPr lang="sv-SE" dirty="0"/>
              <a:t>				Infoga en bild. Kom ihåg att skriva in en alternativtext </a:t>
            </a:r>
            <a:br>
              <a:rPr lang="sv-SE" dirty="0"/>
            </a:br>
            <a:r>
              <a:rPr lang="sv-SE" dirty="0"/>
              <a:t>				eller markera som dekorativ.</a:t>
            </a:r>
          </a:p>
          <a:p>
            <a:endParaRPr lang="sv-SE" dirty="0"/>
          </a:p>
        </p:txBody>
      </p:sp>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89" y="540000"/>
            <a:ext cx="9720000" cy="1080000"/>
          </a:xfrm>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F2BE7BE2-043A-8F86-E133-CBC0667ED849}"/>
              </a:ext>
            </a:extLst>
          </p:cNvPr>
          <p:cNvSpPr>
            <a:spLocks noGrp="1"/>
          </p:cNvSpPr>
          <p:nvPr>
            <p:ph type="body" sz="quarter" idx="13" hasCustomPrompt="1"/>
          </p:nvPr>
        </p:nvSpPr>
        <p:spPr>
          <a:xfrm>
            <a:off x="637200" y="1634401"/>
            <a:ext cx="5280114" cy="1533605"/>
          </a:xfrm>
        </p:spPr>
        <p:txBody>
          <a:bodyPr lIns="0" rIns="0"/>
          <a:lstStyle>
            <a:lvl1pPr marL="0" indent="0">
              <a:spcBef>
                <a:spcPts val="18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ändra format på bakgrundstexten</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1</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41283423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itat centrerad">
    <p:spTree>
      <p:nvGrpSpPr>
        <p:cNvPr id="1" name=""/>
        <p:cNvGrpSpPr/>
        <p:nvPr/>
      </p:nvGrpSpPr>
      <p:grpSpPr>
        <a:xfrm>
          <a:off x="0" y="0"/>
          <a:ext cx="0" cy="0"/>
          <a:chOff x="0" y="0"/>
          <a:chExt cx="0" cy="0"/>
        </a:xfrm>
      </p:grpSpPr>
      <p:sp>
        <p:nvSpPr>
          <p:cNvPr id="4" name="Rektangel 1">
            <a:extLst>
              <a:ext uri="{FF2B5EF4-FFF2-40B4-BE49-F238E27FC236}">
                <a16:creationId xmlns:a16="http://schemas.microsoft.com/office/drawing/2014/main" id="{AE00FC94-731C-4487-F68E-51E0793775F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7C464FFB-21D6-470E-6B8B-7BD5C51BD3CD}"/>
              </a:ext>
            </a:extLst>
          </p:cNvPr>
          <p:cNvSpPr>
            <a:spLocks noGrp="1"/>
          </p:cNvSpPr>
          <p:nvPr>
            <p:ph type="title"/>
          </p:nvPr>
        </p:nvSpPr>
        <p:spPr>
          <a:xfrm>
            <a:off x="2365248" y="1613916"/>
            <a:ext cx="7461504" cy="2356072"/>
          </a:xfrm>
        </p:spPr>
        <p:txBody>
          <a:bodyPr anchor="t" anchorCtr="0"/>
          <a:lstStyle>
            <a:lvl1pPr>
              <a:lnSpc>
                <a:spcPct val="100000"/>
              </a:lnSpc>
              <a:defRPr sz="4000" spc="-40" baseline="0">
                <a:solidFill>
                  <a:schemeClr val="bg1"/>
                </a:solidFill>
              </a:defRPr>
            </a:lvl1pPr>
          </a:lstStyle>
          <a:p>
            <a:r>
              <a:rPr lang="sv-SE"/>
              <a:t>Klicka här för att ändra mall för rubrikformat</a:t>
            </a:r>
            <a:endParaRPr lang="sv-SE" dirty="0"/>
          </a:p>
        </p:txBody>
      </p:sp>
      <p:sp>
        <p:nvSpPr>
          <p:cNvPr id="11" name="Platshållare för text 10" descr="Citattecken">
            <a:extLst>
              <a:ext uri="{FF2B5EF4-FFF2-40B4-BE49-F238E27FC236}">
                <a16:creationId xmlns:a16="http://schemas.microsoft.com/office/drawing/2014/main" id="{662AA28D-E944-4700-BC14-792C9FF19A2F}"/>
              </a:ext>
            </a:extLst>
          </p:cNvPr>
          <p:cNvSpPr>
            <a:spLocks noGrp="1"/>
          </p:cNvSpPr>
          <p:nvPr>
            <p:ph type="body" sz="quarter" idx="19" hasCustomPrompt="1"/>
          </p:nvPr>
        </p:nvSpPr>
        <p:spPr>
          <a:xfrm>
            <a:off x="1968849" y="936530"/>
            <a:ext cx="792797" cy="1081722"/>
          </a:xfrm>
        </p:spPr>
        <p:txBody>
          <a:bodyPr/>
          <a:lstStyle>
            <a:lvl1pPr marL="0" indent="0">
              <a:buNone/>
              <a:defRPr sz="8000" b="1">
                <a:solidFill>
                  <a:schemeClr val="bg1"/>
                </a:solidFill>
              </a:defRPr>
            </a:lvl1pPr>
          </a:lstStyle>
          <a:p>
            <a:pPr lvl="0"/>
            <a:r>
              <a:rPr lang="sv-SE" dirty="0"/>
              <a:t>”</a:t>
            </a:r>
          </a:p>
        </p:txBody>
      </p:sp>
      <p:sp>
        <p:nvSpPr>
          <p:cNvPr id="3" name="Platshållare för text 3">
            <a:extLst>
              <a:ext uri="{FF2B5EF4-FFF2-40B4-BE49-F238E27FC236}">
                <a16:creationId xmlns:a16="http://schemas.microsoft.com/office/drawing/2014/main" id="{20AECAA3-CD22-0DFA-19FC-6537263799D1}"/>
              </a:ext>
            </a:extLst>
          </p:cNvPr>
          <p:cNvSpPr>
            <a:spLocks noGrp="1"/>
          </p:cNvSpPr>
          <p:nvPr>
            <p:ph type="body" sz="quarter" idx="16" hasCustomPrompt="1"/>
          </p:nvPr>
        </p:nvSpPr>
        <p:spPr>
          <a:xfrm>
            <a:off x="2365248" y="3992415"/>
            <a:ext cx="7461504" cy="1251669"/>
          </a:xfrm>
          <a:prstGeom prst="rect">
            <a:avLst/>
          </a:prstGeom>
        </p:spPr>
        <p:txBody>
          <a:bodyPr lIns="0" anchor="t">
            <a:noAutofit/>
          </a:bodyPr>
          <a:lstStyle>
            <a:lvl1pPr marL="0" indent="0" algn="l">
              <a:lnSpc>
                <a:spcPct val="110000"/>
              </a:lnSpc>
              <a:spcBef>
                <a:spcPts val="1800"/>
              </a:spcBef>
              <a:spcAft>
                <a:spcPts val="0"/>
              </a:spcAft>
              <a:buNone/>
              <a:defRPr sz="2000">
                <a:solidFill>
                  <a:schemeClr val="bg1"/>
                </a:solidFill>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och skriv</a:t>
            </a:r>
          </a:p>
        </p:txBody>
      </p:sp>
      <p:sp>
        <p:nvSpPr>
          <p:cNvPr id="7" name="Platshållare för text 4">
            <a:extLst>
              <a:ext uri="{FF2B5EF4-FFF2-40B4-BE49-F238E27FC236}">
                <a16:creationId xmlns:a16="http://schemas.microsoft.com/office/drawing/2014/main" id="{41B79240-5AF4-B987-6456-E3446E8F249A}"/>
              </a:ext>
            </a:extLst>
          </p:cNvPr>
          <p:cNvSpPr>
            <a:spLocks noGrp="1"/>
          </p:cNvSpPr>
          <p:nvPr>
            <p:ph type="body" sz="quarter" idx="18" hasCustomPrompt="1"/>
          </p:nvPr>
        </p:nvSpPr>
        <p:spPr>
          <a:xfrm>
            <a:off x="4452174" y="5266511"/>
            <a:ext cx="5371530" cy="951728"/>
          </a:xfrm>
          <a:prstGeom prst="rect">
            <a:avLst/>
          </a:prstGeom>
        </p:spPr>
        <p:txBody>
          <a:bodyPr lIns="90000" rIns="0">
            <a:normAutofit/>
          </a:bodyPr>
          <a:lstStyle>
            <a:lvl1pPr marL="0" indent="0" algn="r">
              <a:buNone/>
              <a:defRPr sz="2000">
                <a:solidFill>
                  <a:schemeClr val="bg1"/>
                </a:solidFill>
              </a:defRPr>
            </a:lvl1pPr>
          </a:lstStyle>
          <a:p>
            <a:pPr lvl="0"/>
            <a:r>
              <a:rPr lang="sv-SE" dirty="0">
                <a:solidFill>
                  <a:schemeClr val="bg1"/>
                </a:solidFill>
              </a:rPr>
              <a:t>Namn/Källa</a:t>
            </a:r>
            <a:endParaRPr lang="sv-SE" dirty="0"/>
          </a:p>
        </p:txBody>
      </p:sp>
      <p:sp>
        <p:nvSpPr>
          <p:cNvPr id="5" name="Platshållare för sidfot 4">
            <a:extLst>
              <a:ext uri="{FF2B5EF4-FFF2-40B4-BE49-F238E27FC236}">
                <a16:creationId xmlns:a16="http://schemas.microsoft.com/office/drawing/2014/main" id="{E1FBF1F4-C474-8781-D346-F257EC408BF0}"/>
              </a:ext>
            </a:extLst>
          </p:cNvPr>
          <p:cNvSpPr>
            <a:spLocks noGrp="1"/>
          </p:cNvSpPr>
          <p:nvPr>
            <p:ph type="ftr" sz="quarter" idx="11"/>
          </p:nvPr>
        </p:nvSpPr>
        <p:spPr/>
        <p:txBody>
          <a:bodyPr/>
          <a:lstStyle>
            <a:lvl1pPr>
              <a:defRPr>
                <a:solidFill>
                  <a:schemeClr val="bg1"/>
                </a:solidFill>
              </a:defRPr>
            </a:lvl1pPr>
          </a:lstStyle>
          <a:p>
            <a:r>
              <a:rPr lang="sv-SE"/>
              <a:t>Bild 1</a:t>
            </a:r>
            <a:endParaRPr lang="sv-SE" dirty="0"/>
          </a:p>
        </p:txBody>
      </p:sp>
      <p:sp>
        <p:nvSpPr>
          <p:cNvPr id="6" name="Platshållare för bildnummer 5">
            <a:extLst>
              <a:ext uri="{FF2B5EF4-FFF2-40B4-BE49-F238E27FC236}">
                <a16:creationId xmlns:a16="http://schemas.microsoft.com/office/drawing/2014/main" id="{97016464-DBE5-F6E9-FE56-B1BD67B0EF8A}"/>
              </a:ext>
            </a:extLst>
          </p:cNvPr>
          <p:cNvSpPr>
            <a:spLocks noGrp="1"/>
          </p:cNvSpPr>
          <p:nvPr>
            <p:ph type="sldNum" sz="quarter" idx="12"/>
          </p:nvPr>
        </p:nvSpPr>
        <p:spPr/>
        <p:txBody>
          <a:bodyPr/>
          <a:lstStyle>
            <a:lvl1pPr>
              <a:defRPr>
                <a:solidFill>
                  <a:schemeClr val="bg1"/>
                </a:solidFill>
              </a:defRPr>
            </a:lvl1pPr>
          </a:lstStyle>
          <a:p>
            <a:fld id="{72E6AD8C-8D45-475A-88F1-A1ABBFDF6A1B}" type="slidenum">
              <a:rPr lang="sv-SE" smtClean="0"/>
              <a:pPr/>
              <a:t>‹#›</a:t>
            </a:fld>
            <a:endParaRPr lang="sv-SE"/>
          </a:p>
        </p:txBody>
      </p:sp>
      <p:pic>
        <p:nvPicPr>
          <p:cNvPr id="8" name="Bild 7" descr="Socialstyrelsen logotyp">
            <a:extLst>
              <a:ext uri="{FF2B5EF4-FFF2-40B4-BE49-F238E27FC236}">
                <a16:creationId xmlns:a16="http://schemas.microsoft.com/office/drawing/2014/main" id="{B46BCB16-0BE3-50BE-D90A-CC43197FE0A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17618" y="6309204"/>
            <a:ext cx="1440000" cy="309490"/>
          </a:xfrm>
          <a:prstGeom prst="rect">
            <a:avLst/>
          </a:prstGeom>
        </p:spPr>
      </p:pic>
    </p:spTree>
    <p:extLst>
      <p:ext uri="{BB962C8B-B14F-4D97-AF65-F5344CB8AC3E}">
        <p14:creationId xmlns:p14="http://schemas.microsoft.com/office/powerpoint/2010/main" val="38680329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änsterställd citat med bild">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42DA5640-880C-4970-9969-589D5CE24214}"/>
              </a:ext>
            </a:extLst>
          </p:cNvPr>
          <p:cNvSpPr>
            <a:spLocks noGrp="1"/>
          </p:cNvSpPr>
          <p:nvPr>
            <p:ph type="pic" sz="quarter" idx="21" hasCustomPrompt="1"/>
          </p:nvPr>
        </p:nvSpPr>
        <p:spPr>
          <a:xfrm>
            <a:off x="0" y="0"/>
            <a:ext cx="12192000" cy="6858000"/>
          </a:xfrm>
        </p:spPr>
        <p:txBody>
          <a:bodyPr/>
          <a:lstStyle>
            <a:lvl1pPr marL="360000" indent="0">
              <a:lnSpc>
                <a:spcPct val="100000"/>
              </a:lnSpc>
              <a:spcBef>
                <a:spcPts val="3000"/>
              </a:spcBef>
              <a:buNone/>
              <a:defRPr sz="1400">
                <a:solidFill>
                  <a:schemeClr val="tx1"/>
                </a:solidFill>
              </a:defRPr>
            </a:lvl1pPr>
          </a:lstStyle>
          <a:p>
            <a:r>
              <a:rPr lang="sv-SE" dirty="0"/>
              <a:t>Markera bildplatshållaren (klicka inte på ikonen). Infoga en bild. Kom ihåg att skriva in en alternativtext eller markera som dekorativ.</a:t>
            </a:r>
          </a:p>
        </p:txBody>
      </p:sp>
      <p:sp>
        <p:nvSpPr>
          <p:cNvPr id="2" name="Rubrik 1">
            <a:extLst>
              <a:ext uri="{FF2B5EF4-FFF2-40B4-BE49-F238E27FC236}">
                <a16:creationId xmlns:a16="http://schemas.microsoft.com/office/drawing/2014/main" id="{7C464FFB-21D6-470E-6B8B-7BD5C51BD3CD}"/>
              </a:ext>
            </a:extLst>
          </p:cNvPr>
          <p:cNvSpPr>
            <a:spLocks noGrp="1"/>
          </p:cNvSpPr>
          <p:nvPr>
            <p:ph type="title"/>
          </p:nvPr>
        </p:nvSpPr>
        <p:spPr>
          <a:xfrm>
            <a:off x="990602" y="981249"/>
            <a:ext cx="6004559" cy="2539857"/>
          </a:xfrm>
        </p:spPr>
        <p:txBody>
          <a:bodyPr rIns="0" anchor="t" anchorCtr="0"/>
          <a:lstStyle>
            <a:lvl1pPr>
              <a:lnSpc>
                <a:spcPct val="100000"/>
              </a:lnSpc>
              <a:defRPr sz="4000" spc="-40" baseline="0">
                <a:solidFill>
                  <a:schemeClr val="tx1"/>
                </a:solidFill>
              </a:defRPr>
            </a:lvl1pPr>
          </a:lstStyle>
          <a:p>
            <a:r>
              <a:rPr lang="sv-SE"/>
              <a:t>Klicka här för att ändra mall för rubrikformat</a:t>
            </a:r>
            <a:endParaRPr lang="sv-SE" dirty="0"/>
          </a:p>
        </p:txBody>
      </p:sp>
      <p:sp>
        <p:nvSpPr>
          <p:cNvPr id="12" name="Platshållare för text 10" descr="Citattecken">
            <a:extLst>
              <a:ext uri="{FF2B5EF4-FFF2-40B4-BE49-F238E27FC236}">
                <a16:creationId xmlns:a16="http://schemas.microsoft.com/office/drawing/2014/main" id="{A84D938D-EF47-457D-9244-7DB72A4045AD}"/>
              </a:ext>
            </a:extLst>
          </p:cNvPr>
          <p:cNvSpPr>
            <a:spLocks noGrp="1"/>
          </p:cNvSpPr>
          <p:nvPr>
            <p:ph type="body" sz="quarter" idx="20" hasCustomPrompt="1"/>
          </p:nvPr>
        </p:nvSpPr>
        <p:spPr>
          <a:xfrm>
            <a:off x="594201" y="440387"/>
            <a:ext cx="792797" cy="1081722"/>
          </a:xfrm>
        </p:spPr>
        <p:txBody>
          <a:bodyPr/>
          <a:lstStyle>
            <a:lvl1pPr marL="0" indent="0">
              <a:buNone/>
              <a:defRPr sz="7200" b="1">
                <a:solidFill>
                  <a:schemeClr val="tx1"/>
                </a:solidFill>
              </a:defRPr>
            </a:lvl1pPr>
          </a:lstStyle>
          <a:p>
            <a:pPr lvl="0"/>
            <a:r>
              <a:rPr lang="sv-SE" dirty="0"/>
              <a:t>”</a:t>
            </a:r>
          </a:p>
        </p:txBody>
      </p:sp>
      <p:sp>
        <p:nvSpPr>
          <p:cNvPr id="3" name="Platshållare för text 3">
            <a:extLst>
              <a:ext uri="{FF2B5EF4-FFF2-40B4-BE49-F238E27FC236}">
                <a16:creationId xmlns:a16="http://schemas.microsoft.com/office/drawing/2014/main" id="{20AECAA3-CD22-0DFA-19FC-6537263799D1}"/>
              </a:ext>
            </a:extLst>
          </p:cNvPr>
          <p:cNvSpPr>
            <a:spLocks noGrp="1"/>
          </p:cNvSpPr>
          <p:nvPr>
            <p:ph type="body" sz="quarter" idx="16" hasCustomPrompt="1"/>
          </p:nvPr>
        </p:nvSpPr>
        <p:spPr>
          <a:xfrm>
            <a:off x="990602" y="3670743"/>
            <a:ext cx="6004559" cy="1251669"/>
          </a:xfrm>
          <a:prstGeom prst="rect">
            <a:avLst/>
          </a:prstGeom>
        </p:spPr>
        <p:txBody>
          <a:bodyPr lIns="0" anchor="t">
            <a:noAutofit/>
          </a:bodyPr>
          <a:lstStyle>
            <a:lvl1pPr marL="0" indent="0" algn="l">
              <a:lnSpc>
                <a:spcPct val="110000"/>
              </a:lnSpc>
              <a:spcBef>
                <a:spcPts val="1800"/>
              </a:spcBef>
              <a:spcAft>
                <a:spcPts val="0"/>
              </a:spcAft>
              <a:buNone/>
              <a:defRPr sz="2000">
                <a:solidFill>
                  <a:schemeClr val="tx1"/>
                </a:solidFill>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och skriv</a:t>
            </a:r>
          </a:p>
        </p:txBody>
      </p:sp>
      <p:sp>
        <p:nvSpPr>
          <p:cNvPr id="7" name="Platshållare för text 4">
            <a:extLst>
              <a:ext uri="{FF2B5EF4-FFF2-40B4-BE49-F238E27FC236}">
                <a16:creationId xmlns:a16="http://schemas.microsoft.com/office/drawing/2014/main" id="{41B79240-5AF4-B987-6456-E3446E8F249A}"/>
              </a:ext>
            </a:extLst>
          </p:cNvPr>
          <p:cNvSpPr>
            <a:spLocks noGrp="1"/>
          </p:cNvSpPr>
          <p:nvPr>
            <p:ph type="body" sz="quarter" idx="18" hasCustomPrompt="1"/>
          </p:nvPr>
        </p:nvSpPr>
        <p:spPr>
          <a:xfrm>
            <a:off x="990600" y="5072050"/>
            <a:ext cx="6004559" cy="804702"/>
          </a:xfrm>
          <a:prstGeom prst="rect">
            <a:avLst/>
          </a:prstGeom>
        </p:spPr>
        <p:txBody>
          <a:bodyPr lIns="90000" rIns="0">
            <a:normAutofit/>
          </a:bodyPr>
          <a:lstStyle>
            <a:lvl1pPr marL="0" indent="0" algn="r">
              <a:buNone/>
              <a:defRPr sz="2000">
                <a:solidFill>
                  <a:schemeClr val="tx1"/>
                </a:solidFill>
              </a:defRPr>
            </a:lvl1pPr>
          </a:lstStyle>
          <a:p>
            <a:pPr lvl="0"/>
            <a:r>
              <a:rPr lang="sv-SE" dirty="0">
                <a:solidFill>
                  <a:schemeClr val="bg1"/>
                </a:solidFill>
              </a:rPr>
              <a:t>Namn/Källa</a:t>
            </a:r>
            <a:endParaRPr lang="sv-SE" dirty="0"/>
          </a:p>
        </p:txBody>
      </p:sp>
      <p:sp>
        <p:nvSpPr>
          <p:cNvPr id="5" name="Platshållare för sidfot 4">
            <a:extLst>
              <a:ext uri="{FF2B5EF4-FFF2-40B4-BE49-F238E27FC236}">
                <a16:creationId xmlns:a16="http://schemas.microsoft.com/office/drawing/2014/main" id="{E1FBF1F4-C474-8781-D346-F257EC408BF0}"/>
              </a:ext>
            </a:extLst>
          </p:cNvPr>
          <p:cNvSpPr>
            <a:spLocks noGrp="1"/>
          </p:cNvSpPr>
          <p:nvPr>
            <p:ph type="ftr" sz="quarter" idx="11"/>
          </p:nvPr>
        </p:nvSpPr>
        <p:spPr/>
        <p:txBody>
          <a:bodyPr/>
          <a:lstStyle>
            <a:lvl1pPr>
              <a:defRPr>
                <a:solidFill>
                  <a:schemeClr val="tx1"/>
                </a:solidFill>
              </a:defRPr>
            </a:lvl1pPr>
          </a:lstStyle>
          <a:p>
            <a:r>
              <a:rPr lang="sv-SE"/>
              <a:t>Bild 1</a:t>
            </a:r>
            <a:endParaRPr lang="sv-SE" dirty="0"/>
          </a:p>
        </p:txBody>
      </p:sp>
      <p:sp>
        <p:nvSpPr>
          <p:cNvPr id="6" name="Platshållare för bildnummer 5">
            <a:extLst>
              <a:ext uri="{FF2B5EF4-FFF2-40B4-BE49-F238E27FC236}">
                <a16:creationId xmlns:a16="http://schemas.microsoft.com/office/drawing/2014/main" id="{97016464-DBE5-F6E9-FE56-B1BD67B0EF8A}"/>
              </a:ext>
            </a:extLst>
          </p:cNvPr>
          <p:cNvSpPr>
            <a:spLocks noGrp="1"/>
          </p:cNvSpPr>
          <p:nvPr>
            <p:ph type="sldNum" sz="quarter" idx="12"/>
          </p:nvPr>
        </p:nvSpPr>
        <p:spPr/>
        <p:txBody>
          <a:bodyPr/>
          <a:lstStyle>
            <a:lvl1pPr>
              <a:defRPr>
                <a:solidFill>
                  <a:schemeClr val="tx1"/>
                </a:solidFill>
              </a:defRPr>
            </a:lvl1pPr>
          </a:lstStyle>
          <a:p>
            <a:fld id="{72E6AD8C-8D45-475A-88F1-A1ABBFDF6A1B}" type="slidenum">
              <a:rPr lang="sv-SE" smtClean="0"/>
              <a:pPr/>
              <a:t>‹#›</a:t>
            </a:fld>
            <a:endParaRPr lang="sv-SE"/>
          </a:p>
        </p:txBody>
      </p:sp>
    </p:spTree>
    <p:extLst>
      <p:ext uri="{BB962C8B-B14F-4D97-AF65-F5344CB8AC3E}">
        <p14:creationId xmlns:p14="http://schemas.microsoft.com/office/powerpoint/2010/main" val="20570208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Slutsida 1">
    <p:spTree>
      <p:nvGrpSpPr>
        <p:cNvPr id="1" name=""/>
        <p:cNvGrpSpPr/>
        <p:nvPr/>
      </p:nvGrpSpPr>
      <p:grpSpPr>
        <a:xfrm>
          <a:off x="0" y="0"/>
          <a:ext cx="0" cy="0"/>
          <a:chOff x="0" y="0"/>
          <a:chExt cx="0" cy="0"/>
        </a:xfrm>
      </p:grpSpPr>
      <p:pic>
        <p:nvPicPr>
          <p:cNvPr id="7" name="Bildobjekt 1">
            <a:extLst>
              <a:ext uri="{FF2B5EF4-FFF2-40B4-BE49-F238E27FC236}">
                <a16:creationId xmlns:a16="http://schemas.microsoft.com/office/drawing/2014/main" id="{5DC4C6F0-D240-9B3A-CFE1-283585EF95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
            <a:ext cx="12192000" cy="6858001"/>
          </a:xfrm>
          <a:prstGeom prst="rect">
            <a:avLst/>
          </a:prstGeom>
          <a:solidFill>
            <a:schemeClr val="accent1"/>
          </a:solidFill>
        </p:spPr>
      </p:pic>
      <p:sp>
        <p:nvSpPr>
          <p:cNvPr id="2" name="Rubrik 1">
            <a:extLst>
              <a:ext uri="{FF2B5EF4-FFF2-40B4-BE49-F238E27FC236}">
                <a16:creationId xmlns:a16="http://schemas.microsoft.com/office/drawing/2014/main" id="{E9178D6E-2078-08E5-BAE6-8DC08A62D72D}"/>
              </a:ext>
            </a:extLst>
          </p:cNvPr>
          <p:cNvSpPr>
            <a:spLocks noGrp="1"/>
          </p:cNvSpPr>
          <p:nvPr>
            <p:ph type="ctrTitle"/>
          </p:nvPr>
        </p:nvSpPr>
        <p:spPr>
          <a:xfrm>
            <a:off x="1506000" y="2404800"/>
            <a:ext cx="9180000" cy="1908000"/>
          </a:xfrm>
        </p:spPr>
        <p:txBody>
          <a:bodyPr rIns="0" anchor="ctr" anchorCtr="0"/>
          <a:lstStyle>
            <a:lvl1pPr algn="ctr">
              <a:defRPr sz="4400" spc="-40" baseline="0">
                <a:solidFill>
                  <a:schemeClr val="bg1"/>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EAEAECA3-C0A1-88F4-B211-2BA6D75FC636}"/>
              </a:ext>
            </a:extLst>
          </p:cNvPr>
          <p:cNvSpPr>
            <a:spLocks noGrp="1"/>
          </p:cNvSpPr>
          <p:nvPr>
            <p:ph type="subTitle" idx="1"/>
          </p:nvPr>
        </p:nvSpPr>
        <p:spPr>
          <a:xfrm>
            <a:off x="1506000" y="4345200"/>
            <a:ext cx="9180000" cy="1116000"/>
          </a:xfrm>
        </p:spPr>
        <p:txBody>
          <a:bodyPr lIns="0" tIns="72000" rIns="0"/>
          <a:lstStyle>
            <a:lvl1pPr marL="0" indent="0" algn="ctr">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8" name="Bild 5" descr="Socialstyrelsen logotyp">
            <a:extLst>
              <a:ext uri="{FF2B5EF4-FFF2-40B4-BE49-F238E27FC236}">
                <a16:creationId xmlns:a16="http://schemas.microsoft.com/office/drawing/2014/main" id="{D3F05040-C74E-1D05-78D9-4CDBCBA6176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6800" y="5710238"/>
            <a:ext cx="2438400" cy="524075"/>
          </a:xfrm>
          <a:prstGeom prst="rect">
            <a:avLst/>
          </a:prstGeom>
        </p:spPr>
      </p:pic>
    </p:spTree>
    <p:extLst>
      <p:ext uri="{BB962C8B-B14F-4D97-AF65-F5344CB8AC3E}">
        <p14:creationId xmlns:p14="http://schemas.microsoft.com/office/powerpoint/2010/main" val="17184417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lutsida 2">
    <p:spTree>
      <p:nvGrpSpPr>
        <p:cNvPr id="1" name=""/>
        <p:cNvGrpSpPr/>
        <p:nvPr/>
      </p:nvGrpSpPr>
      <p:grpSpPr>
        <a:xfrm>
          <a:off x="0" y="0"/>
          <a:ext cx="0" cy="0"/>
          <a:chOff x="0" y="0"/>
          <a:chExt cx="0" cy="0"/>
        </a:xfrm>
      </p:grpSpPr>
      <p:pic>
        <p:nvPicPr>
          <p:cNvPr id="7" name="Bildobjekt 1">
            <a:extLst>
              <a:ext uri="{FF2B5EF4-FFF2-40B4-BE49-F238E27FC236}">
                <a16:creationId xmlns:a16="http://schemas.microsoft.com/office/drawing/2014/main" id="{5DC4C6F0-D240-9B3A-CFE1-283585EF95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
            <a:ext cx="12192000" cy="6858001"/>
          </a:xfrm>
          <a:prstGeom prst="rect">
            <a:avLst/>
          </a:prstGeom>
          <a:solidFill>
            <a:schemeClr val="accent1"/>
          </a:solidFill>
        </p:spPr>
      </p:pic>
      <p:sp>
        <p:nvSpPr>
          <p:cNvPr id="3" name="Underrubrik 2">
            <a:extLst>
              <a:ext uri="{FF2B5EF4-FFF2-40B4-BE49-F238E27FC236}">
                <a16:creationId xmlns:a16="http://schemas.microsoft.com/office/drawing/2014/main" id="{EAEAECA3-C0A1-88F4-B211-2BA6D75FC636}"/>
              </a:ext>
            </a:extLst>
          </p:cNvPr>
          <p:cNvSpPr>
            <a:spLocks noGrp="1"/>
          </p:cNvSpPr>
          <p:nvPr>
            <p:ph type="subTitle" idx="1"/>
          </p:nvPr>
        </p:nvSpPr>
        <p:spPr>
          <a:xfrm>
            <a:off x="1621088" y="5506636"/>
            <a:ext cx="9143999" cy="711602"/>
          </a:xfrm>
        </p:spPr>
        <p:txBody>
          <a:bodyPr lIns="0" tIns="72000" rIns="0"/>
          <a:lstStyle>
            <a:lvl1pPr marL="0" indent="0" algn="ctr">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8" name="Bild 5" descr="Socialstyrelsen logotyp">
            <a:extLst>
              <a:ext uri="{FF2B5EF4-FFF2-40B4-BE49-F238E27FC236}">
                <a16:creationId xmlns:a16="http://schemas.microsoft.com/office/drawing/2014/main" id="{D3F05040-C74E-1D05-78D9-4CDBCBA6176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0431" y="2678227"/>
            <a:ext cx="4911139" cy="1055530"/>
          </a:xfrm>
          <a:prstGeom prst="rect">
            <a:avLst/>
          </a:prstGeom>
        </p:spPr>
      </p:pic>
    </p:spTree>
    <p:extLst>
      <p:ext uri="{BB962C8B-B14F-4D97-AF65-F5344CB8AC3E}">
        <p14:creationId xmlns:p14="http://schemas.microsoft.com/office/powerpoint/2010/main" val="3292421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oppbild">
    <p:bg>
      <p:bgPr>
        <a:solidFill>
          <a:schemeClr val="bg1">
            <a:lumMod val="85000"/>
          </a:schemeClr>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35895A3-CFBD-2DD7-0C6D-2EC2943D2FD1}"/>
              </a:ext>
            </a:extLst>
          </p:cNvPr>
          <p:cNvPicPr>
            <a:picLocks noChangeAspect="1"/>
          </p:cNvPicPr>
          <p:nvPr userDrawn="1"/>
        </p:nvPicPr>
        <p:blipFill>
          <a:blip r:embed="rId2"/>
          <a:stretch>
            <a:fillRect/>
          </a:stretch>
        </p:blipFill>
        <p:spPr>
          <a:xfrm>
            <a:off x="0" y="0"/>
            <a:ext cx="12192000" cy="6266517"/>
          </a:xfrm>
          <a:prstGeom prst="rect">
            <a:avLst/>
          </a:prstGeom>
        </p:spPr>
      </p:pic>
    </p:spTree>
    <p:extLst>
      <p:ext uri="{BB962C8B-B14F-4D97-AF65-F5344CB8AC3E}">
        <p14:creationId xmlns:p14="http://schemas.microsoft.com/office/powerpoint/2010/main" val="1351044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p:txBody>
          <a:bodyPr rIns="0"/>
          <a:lstStyle/>
          <a:p>
            <a:r>
              <a:rPr lang="sv-SE"/>
              <a:t>Klicka här för att ändra mall för rubrikformat</a:t>
            </a:r>
            <a:endParaRPr lang="sv-SE" dirty="0"/>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8</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36575144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pic>
        <p:nvPicPr>
          <p:cNvPr id="7" name="Bildobjekt 1">
            <a:extLst>
              <a:ext uri="{FF2B5EF4-FFF2-40B4-BE49-F238E27FC236}">
                <a16:creationId xmlns:a16="http://schemas.microsoft.com/office/drawing/2014/main" id="{3A35B3A4-FF25-8AE6-6D09-48E335AA94D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
            <a:ext cx="12192000" cy="6858001"/>
          </a:xfrm>
          <a:prstGeom prst="rect">
            <a:avLst/>
          </a:prstGeom>
          <a:solidFill>
            <a:schemeClr val="accent1"/>
          </a:solidFill>
        </p:spPr>
      </p:pic>
      <p:sp>
        <p:nvSpPr>
          <p:cNvPr id="2" name="Rubrik 2">
            <a:extLst>
              <a:ext uri="{FF2B5EF4-FFF2-40B4-BE49-F238E27FC236}">
                <a16:creationId xmlns:a16="http://schemas.microsoft.com/office/drawing/2014/main" id="{809222C9-C51D-7B86-D151-53067089D537}"/>
              </a:ext>
            </a:extLst>
          </p:cNvPr>
          <p:cNvSpPr>
            <a:spLocks noGrp="1"/>
          </p:cNvSpPr>
          <p:nvPr>
            <p:ph type="ctrTitle"/>
          </p:nvPr>
        </p:nvSpPr>
        <p:spPr>
          <a:xfrm>
            <a:off x="637200" y="1727913"/>
            <a:ext cx="9144000" cy="2495653"/>
          </a:xfrm>
        </p:spPr>
        <p:txBody>
          <a:bodyPr anchor="b">
            <a:normAutofit/>
          </a:bodyPr>
          <a:lstStyle>
            <a:lvl1pPr algn="l">
              <a:lnSpc>
                <a:spcPct val="100000"/>
              </a:lnSpc>
              <a:defRPr sz="4800" spc="-40" baseline="0">
                <a:solidFill>
                  <a:schemeClr val="bg1"/>
                </a:solidFill>
              </a:defRPr>
            </a:lvl1pPr>
          </a:lstStyle>
          <a:p>
            <a:r>
              <a:rPr lang="sv-SE"/>
              <a:t>Klicka här för att ändra mall för rubrikformat</a:t>
            </a:r>
            <a:endParaRPr lang="sv-SE" dirty="0"/>
          </a:p>
        </p:txBody>
      </p:sp>
      <p:sp>
        <p:nvSpPr>
          <p:cNvPr id="3" name="Underrubrik 3">
            <a:extLst>
              <a:ext uri="{FF2B5EF4-FFF2-40B4-BE49-F238E27FC236}">
                <a16:creationId xmlns:a16="http://schemas.microsoft.com/office/drawing/2014/main" id="{AFC83BF2-3223-7C44-691E-3FC11A4DE10B}"/>
              </a:ext>
            </a:extLst>
          </p:cNvPr>
          <p:cNvSpPr>
            <a:spLocks noGrp="1"/>
          </p:cNvSpPr>
          <p:nvPr>
            <p:ph type="subTitle" idx="1"/>
          </p:nvPr>
        </p:nvSpPr>
        <p:spPr>
          <a:xfrm>
            <a:off x="637200" y="4314916"/>
            <a:ext cx="9143999" cy="1423204"/>
          </a:xfrm>
          <a:prstGeom prst="rect">
            <a:avLst/>
          </a:prstGeom>
        </p:spPr>
        <p:txBody>
          <a:bodyPr lIns="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9" name="Platshållare för text 4">
            <a:extLst>
              <a:ext uri="{FF2B5EF4-FFF2-40B4-BE49-F238E27FC236}">
                <a16:creationId xmlns:a16="http://schemas.microsoft.com/office/drawing/2014/main" id="{21BDDB5E-78EA-9C3B-AD55-0961585D32E0}"/>
              </a:ext>
            </a:extLst>
          </p:cNvPr>
          <p:cNvSpPr>
            <a:spLocks noGrp="1"/>
          </p:cNvSpPr>
          <p:nvPr>
            <p:ph type="body" sz="quarter" idx="13" hasCustomPrompt="1"/>
          </p:nvPr>
        </p:nvSpPr>
        <p:spPr>
          <a:xfrm>
            <a:off x="637200" y="5857013"/>
            <a:ext cx="4338638" cy="365125"/>
          </a:xfrm>
          <a:prstGeom prst="rect">
            <a:avLst/>
          </a:prstGeom>
          <a:ln>
            <a:noFill/>
          </a:ln>
        </p:spPr>
        <p:txBody>
          <a:bodyPr lIns="0" bIns="0" anchor="b">
            <a:normAutofit/>
          </a:bodyPr>
          <a:lstStyle>
            <a:lvl1pPr marL="0" indent="0">
              <a:buNone/>
              <a:defRPr sz="1600">
                <a:ln>
                  <a:noFill/>
                </a:ln>
                <a:solidFill>
                  <a:schemeClr val="bg1"/>
                </a:solidFill>
                <a:latin typeface="+mn-lt"/>
                <a:ea typeface="Noto Sans" panose="020B0502040504020204" pitchFamily="34" charset="0"/>
                <a:cs typeface="Noto Sans" panose="020B0502040504020204" pitchFamily="34" charset="0"/>
              </a:defRPr>
            </a:lvl1pPr>
            <a:lvl2pPr>
              <a:defRPr>
                <a:ln>
                  <a:noFill/>
                </a:ln>
              </a:defRPr>
            </a:lvl2pPr>
            <a:lvl3pPr>
              <a:defRPr>
                <a:ln>
                  <a:noFill/>
                </a:ln>
              </a:defRPr>
            </a:lvl3pPr>
            <a:lvl4pPr>
              <a:defRPr>
                <a:ln>
                  <a:noFill/>
                </a:ln>
              </a:defRPr>
            </a:lvl4pPr>
            <a:lvl5pPr>
              <a:defRPr>
                <a:ln>
                  <a:noFill/>
                </a:ln>
              </a:defRPr>
            </a:lvl5pPr>
          </a:lstStyle>
          <a:p>
            <a:pPr lvl="0"/>
            <a:r>
              <a:rPr lang="sv-SE" dirty="0"/>
              <a:t>Skapare, datum eller annan information</a:t>
            </a:r>
          </a:p>
        </p:txBody>
      </p:sp>
      <p:pic>
        <p:nvPicPr>
          <p:cNvPr id="8" name="Bild 5" descr="Socialstyrelsen logotyp">
            <a:extLst>
              <a:ext uri="{FF2B5EF4-FFF2-40B4-BE49-F238E27FC236}">
                <a16:creationId xmlns:a16="http://schemas.microsoft.com/office/drawing/2014/main" id="{D8B0BAEF-65BA-E933-C465-CEF585532C5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490" y="620713"/>
            <a:ext cx="2438400" cy="524075"/>
          </a:xfrm>
          <a:prstGeom prst="rect">
            <a:avLst/>
          </a:prstGeom>
        </p:spPr>
      </p:pic>
    </p:spTree>
    <p:extLst>
      <p:ext uri="{BB962C8B-B14F-4D97-AF65-F5344CB8AC3E}">
        <p14:creationId xmlns:p14="http://schemas.microsoft.com/office/powerpoint/2010/main" val="3533752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agens agenda">
    <p:bg>
      <p:bgRef idx="1001">
        <a:schemeClr val="bg1"/>
      </p:bgRef>
    </p:bg>
    <p:spTree>
      <p:nvGrpSpPr>
        <p:cNvPr id="1" name=""/>
        <p:cNvGrpSpPr/>
        <p:nvPr/>
      </p:nvGrpSpPr>
      <p:grpSpPr>
        <a:xfrm>
          <a:off x="0" y="0"/>
          <a:ext cx="0" cy="0"/>
          <a:chOff x="0" y="0"/>
          <a:chExt cx="0" cy="0"/>
        </a:xfrm>
      </p:grpSpPr>
      <p:sp>
        <p:nvSpPr>
          <p:cNvPr id="5" name="Rektangel 1">
            <a:extLst>
              <a:ext uri="{FF2B5EF4-FFF2-40B4-BE49-F238E27FC236}">
                <a16:creationId xmlns:a16="http://schemas.microsoft.com/office/drawing/2014/main" id="{F1183CFE-C926-559A-13EE-E93C505A3163}"/>
              </a:ext>
              <a:ext uri="{C183D7F6-B498-43B3-948B-1728B52AA6E4}">
                <adec:decorative xmlns:adec="http://schemas.microsoft.com/office/drawing/2017/decorative" val="1"/>
              </a:ext>
            </a:extLst>
          </p:cNvPr>
          <p:cNvSpPr/>
          <p:nvPr/>
        </p:nvSpPr>
        <p:spPr>
          <a:xfrm>
            <a:off x="0" y="-3175"/>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pc="-40" baseline="0" dirty="0">
              <a:solidFill>
                <a:schemeClr val="bg1"/>
              </a:solidFill>
            </a:endParaRPr>
          </a:p>
        </p:txBody>
      </p:sp>
      <p:sp>
        <p:nvSpPr>
          <p:cNvPr id="14" name="Rubrik 2">
            <a:extLst>
              <a:ext uri="{FF2B5EF4-FFF2-40B4-BE49-F238E27FC236}">
                <a16:creationId xmlns:a16="http://schemas.microsoft.com/office/drawing/2014/main" id="{CA62C322-7523-41A9-90CC-885B731305FD}"/>
              </a:ext>
            </a:extLst>
          </p:cNvPr>
          <p:cNvSpPr>
            <a:spLocks noGrp="1"/>
          </p:cNvSpPr>
          <p:nvPr>
            <p:ph type="title"/>
          </p:nvPr>
        </p:nvSpPr>
        <p:spPr>
          <a:xfrm>
            <a:off x="636889" y="540000"/>
            <a:ext cx="5459111" cy="1080000"/>
          </a:xfrm>
        </p:spPr>
        <p:txBody>
          <a:bodyPr>
            <a:noAutofit/>
          </a:bodyPr>
          <a:lstStyle>
            <a:lvl1pPr>
              <a:defRPr>
                <a:solidFill>
                  <a:schemeClr val="bg1"/>
                </a:solidFill>
              </a:defRPr>
            </a:lvl1pPr>
          </a:lstStyle>
          <a:p>
            <a:r>
              <a:rPr lang="sv-SE"/>
              <a:t>Klicka här för att ändra mall för rubrikformat</a:t>
            </a:r>
          </a:p>
        </p:txBody>
      </p:sp>
      <p:sp>
        <p:nvSpPr>
          <p:cNvPr id="3" name="Platshållare för text 3">
            <a:extLst>
              <a:ext uri="{FF2B5EF4-FFF2-40B4-BE49-F238E27FC236}">
                <a16:creationId xmlns:a16="http://schemas.microsoft.com/office/drawing/2014/main" id="{120DBCFD-F37B-496E-A76B-A0C6FDCFF4D0}"/>
              </a:ext>
            </a:extLst>
          </p:cNvPr>
          <p:cNvSpPr>
            <a:spLocks noGrp="1"/>
          </p:cNvSpPr>
          <p:nvPr>
            <p:ph type="body" sz="quarter" idx="10"/>
          </p:nvPr>
        </p:nvSpPr>
        <p:spPr>
          <a:xfrm>
            <a:off x="6383338" y="540000"/>
            <a:ext cx="5184775" cy="5678238"/>
          </a:xfrm>
        </p:spPr>
        <p:txBody>
          <a:bodyPr/>
          <a:lstStyle>
            <a:lvl1pPr marL="457200" indent="-457200">
              <a:buFont typeface="+mj-lt"/>
              <a:buAutoNum type="arabicPeriod"/>
              <a:defRPr sz="2000">
                <a:solidFill>
                  <a:schemeClr val="bg1"/>
                </a:solidFill>
              </a:defRPr>
            </a:lvl1pPr>
            <a:lvl2pPr marL="853200" indent="-457200">
              <a:buFont typeface="Arial" panose="020B0604020202020204" pitchFamily="34" charset="0"/>
              <a:buChar char="•"/>
              <a:defRPr sz="2000">
                <a:solidFill>
                  <a:schemeClr val="bg1"/>
                </a:solidFill>
                <a:latin typeface="+mn-lt"/>
              </a:defRPr>
            </a:lvl2pPr>
            <a:lvl3pPr marL="1134900" indent="-342900">
              <a:buFont typeface="Arial" panose="020B0604020202020204" pitchFamily="34" charset="0"/>
              <a:buChar char="•"/>
              <a:defRPr sz="1800">
                <a:solidFill>
                  <a:schemeClr val="bg1"/>
                </a:solidFill>
                <a:latin typeface="+mn-lt"/>
              </a:defRPr>
            </a:lvl3pPr>
            <a:lvl4pPr marL="1494900" indent="-342900">
              <a:buFont typeface="Arial" panose="020B0604020202020204" pitchFamily="34" charset="0"/>
              <a:buChar char="•"/>
              <a:defRPr sz="1600">
                <a:solidFill>
                  <a:schemeClr val="bg1"/>
                </a:solidFill>
                <a:latin typeface="+mn-lt"/>
              </a:defRPr>
            </a:lvl4pPr>
            <a:lvl5pPr marL="1854900" indent="-342900">
              <a:buFont typeface="Arial" panose="020B0604020202020204" pitchFamily="34" charset="0"/>
              <a:buChar char="•"/>
              <a:defRPr sz="1600">
                <a:solidFill>
                  <a:schemeClr val="bg1"/>
                </a:solidFill>
                <a:latin typeface="+mn-lt"/>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sidfot 4">
            <a:extLst>
              <a:ext uri="{FF2B5EF4-FFF2-40B4-BE49-F238E27FC236}">
                <a16:creationId xmlns:a16="http://schemas.microsoft.com/office/drawing/2014/main" id="{682BE595-0F67-43AF-8330-80E7F6853AAB}"/>
              </a:ext>
            </a:extLst>
          </p:cNvPr>
          <p:cNvSpPr>
            <a:spLocks noGrp="1"/>
          </p:cNvSpPr>
          <p:nvPr>
            <p:ph type="ftr" sz="quarter" idx="11"/>
          </p:nvPr>
        </p:nvSpPr>
        <p:spPr/>
        <p:txBody>
          <a:bodyPr/>
          <a:lstStyle>
            <a:lvl1pPr>
              <a:defRPr>
                <a:solidFill>
                  <a:schemeClr val="bg1"/>
                </a:solidFill>
              </a:defRPr>
            </a:lvl1pPr>
          </a:lstStyle>
          <a:p>
            <a:r>
              <a:rPr lang="sv-SE"/>
              <a:t>Bild 1</a:t>
            </a:r>
            <a:endParaRPr lang="sv-SE" dirty="0"/>
          </a:p>
        </p:txBody>
      </p:sp>
      <p:sp>
        <p:nvSpPr>
          <p:cNvPr id="10" name="Platshållare för bildnummer 5">
            <a:extLst>
              <a:ext uri="{FF2B5EF4-FFF2-40B4-BE49-F238E27FC236}">
                <a16:creationId xmlns:a16="http://schemas.microsoft.com/office/drawing/2014/main" id="{52BCE35A-FBC2-4737-BC28-5DCA1ABD8AFE}"/>
              </a:ext>
            </a:extLst>
          </p:cNvPr>
          <p:cNvSpPr>
            <a:spLocks noGrp="1"/>
          </p:cNvSpPr>
          <p:nvPr>
            <p:ph type="sldNum" sz="quarter" idx="12"/>
          </p:nvPr>
        </p:nvSpPr>
        <p:spPr/>
        <p:txBody>
          <a:bodyPr/>
          <a:lstStyle>
            <a:lvl1pPr>
              <a:defRPr>
                <a:solidFill>
                  <a:schemeClr val="bg1"/>
                </a:solidFill>
              </a:defRPr>
            </a:lvl1pPr>
          </a:lstStyle>
          <a:p>
            <a:fld id="{4EF126C7-24CB-41BE-8327-5CF4F4F9B55B}" type="slidenum">
              <a:rPr lang="sv-SE" smtClean="0"/>
              <a:pPr/>
              <a:t>‹#›</a:t>
            </a:fld>
            <a:endParaRPr lang="sv-SE"/>
          </a:p>
        </p:txBody>
      </p:sp>
      <p:pic>
        <p:nvPicPr>
          <p:cNvPr id="4" name="Bild 6" descr="Socialstyrelsen logotyp">
            <a:extLst>
              <a:ext uri="{FF2B5EF4-FFF2-40B4-BE49-F238E27FC236}">
                <a16:creationId xmlns:a16="http://schemas.microsoft.com/office/drawing/2014/main" id="{AC8A7925-09DB-1091-A084-7CD1FC0297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26800" y="6332400"/>
            <a:ext cx="1440000" cy="309490"/>
          </a:xfrm>
          <a:prstGeom prst="rect">
            <a:avLst/>
          </a:prstGeom>
        </p:spPr>
      </p:pic>
    </p:spTree>
    <p:extLst>
      <p:ext uri="{BB962C8B-B14F-4D97-AF65-F5344CB8AC3E}">
        <p14:creationId xmlns:p14="http://schemas.microsoft.com/office/powerpoint/2010/main" val="1927892265"/>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7" name="Rektangel 1">
            <a:extLst>
              <a:ext uri="{FF2B5EF4-FFF2-40B4-BE49-F238E27FC236}">
                <a16:creationId xmlns:a16="http://schemas.microsoft.com/office/drawing/2014/main" id="{52C64086-06E9-1122-4CB0-64B1127B7F7C}"/>
              </a:ext>
              <a:ext uri="{C183D7F6-B498-43B3-948B-1728B52AA6E4}">
                <adec:decorative xmlns:adec="http://schemas.microsoft.com/office/drawing/2017/decorative" val="1"/>
              </a:ext>
            </a:extLst>
          </p:cNvPr>
          <p:cNvSpPr/>
          <p:nvPr userDrawn="1"/>
        </p:nvSpPr>
        <p:spPr>
          <a:xfrm>
            <a:off x="-7097" y="0"/>
            <a:ext cx="12192000" cy="6858000"/>
          </a:xfrm>
          <a:prstGeom prst="rect">
            <a:avLst/>
          </a:prstGeom>
          <a:solidFill>
            <a:srgbClr val="113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52B2130A-76E1-6582-5489-CA4D3C8D61B4}"/>
              </a:ext>
            </a:extLst>
          </p:cNvPr>
          <p:cNvSpPr>
            <a:spLocks noGrp="1"/>
          </p:cNvSpPr>
          <p:nvPr>
            <p:ph type="body" idx="1" hasCustomPrompt="1"/>
          </p:nvPr>
        </p:nvSpPr>
        <p:spPr>
          <a:xfrm>
            <a:off x="637200" y="540000"/>
            <a:ext cx="5197912" cy="549968"/>
          </a:xfrm>
          <a:prstGeom prst="rect">
            <a:avLst/>
          </a:prstGeom>
        </p:spPr>
        <p:txBody>
          <a:bodyPr lIns="0" tIns="0">
            <a:noAutofit/>
          </a:bodyPr>
          <a:lstStyle>
            <a:lvl1pPr marL="0" indent="0">
              <a:buNone/>
              <a:defRPr sz="25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Del 1</a:t>
            </a:r>
          </a:p>
        </p:txBody>
      </p:sp>
      <p:sp>
        <p:nvSpPr>
          <p:cNvPr id="2" name="Rubrik 3">
            <a:extLst>
              <a:ext uri="{FF2B5EF4-FFF2-40B4-BE49-F238E27FC236}">
                <a16:creationId xmlns:a16="http://schemas.microsoft.com/office/drawing/2014/main" id="{BFD6FC84-E6B8-4B24-D1A4-467309C0F4BF}"/>
              </a:ext>
            </a:extLst>
          </p:cNvPr>
          <p:cNvSpPr>
            <a:spLocks noGrp="1"/>
          </p:cNvSpPr>
          <p:nvPr>
            <p:ph type="title"/>
          </p:nvPr>
        </p:nvSpPr>
        <p:spPr>
          <a:xfrm>
            <a:off x="637200" y="1728000"/>
            <a:ext cx="8968770" cy="2495653"/>
          </a:xfrm>
        </p:spPr>
        <p:txBody>
          <a:bodyPr anchor="b">
            <a:normAutofit/>
          </a:bodyPr>
          <a:lstStyle>
            <a:lvl1pPr>
              <a:lnSpc>
                <a:spcPct val="100000"/>
              </a:lnSpc>
              <a:defRPr sz="4800" spc="-40" baseline="0">
                <a:solidFill>
                  <a:schemeClr val="bg1"/>
                </a:solidFill>
              </a:defRPr>
            </a:lvl1pPr>
          </a:lstStyle>
          <a:p>
            <a:r>
              <a:rPr lang="sv-SE"/>
              <a:t>Klicka här för att ändra mall för rubrikformat</a:t>
            </a:r>
            <a:endParaRPr lang="sv-SE" dirty="0"/>
          </a:p>
        </p:txBody>
      </p:sp>
      <p:sp>
        <p:nvSpPr>
          <p:cNvPr id="12" name="Underrubrik 4">
            <a:extLst>
              <a:ext uri="{FF2B5EF4-FFF2-40B4-BE49-F238E27FC236}">
                <a16:creationId xmlns:a16="http://schemas.microsoft.com/office/drawing/2014/main" id="{CF9EFB7A-52F7-4B96-A8E7-23E49A8AF6BE}"/>
              </a:ext>
            </a:extLst>
          </p:cNvPr>
          <p:cNvSpPr>
            <a:spLocks noGrp="1"/>
          </p:cNvSpPr>
          <p:nvPr>
            <p:ph type="subTitle" idx="12" hasCustomPrompt="1"/>
          </p:nvPr>
        </p:nvSpPr>
        <p:spPr>
          <a:xfrm>
            <a:off x="637200" y="4333988"/>
            <a:ext cx="9000000" cy="1655763"/>
          </a:xfrm>
          <a:prstGeom prst="rect">
            <a:avLst/>
          </a:prstGeom>
        </p:spPr>
        <p:txBody>
          <a:bodyPr lIns="0" anchor="t">
            <a:normAutofit/>
          </a:bodyPr>
          <a:lstStyle>
            <a:lvl1pPr marL="0" indent="0" algn="l">
              <a:lnSpc>
                <a:spcPct val="110000"/>
              </a:lnSpc>
              <a:buNone/>
              <a:defRPr sz="2500" spc="-30" baseline="0">
                <a:solidFill>
                  <a:schemeClr val="bg1"/>
                </a:solidFill>
                <a:latin typeface="+mj-lt"/>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Avsnittsundertitel</a:t>
            </a:r>
          </a:p>
        </p:txBody>
      </p:sp>
      <p:sp>
        <p:nvSpPr>
          <p:cNvPr id="9" name="Platshållare för sidfot 5">
            <a:extLst>
              <a:ext uri="{FF2B5EF4-FFF2-40B4-BE49-F238E27FC236}">
                <a16:creationId xmlns:a16="http://schemas.microsoft.com/office/drawing/2014/main" id="{D626CCBB-FA3C-4FF3-9FD8-C0ABEF2E3D71}"/>
              </a:ext>
            </a:extLst>
          </p:cNvPr>
          <p:cNvSpPr>
            <a:spLocks noGrp="1"/>
          </p:cNvSpPr>
          <p:nvPr>
            <p:ph type="ftr" sz="quarter" idx="10"/>
          </p:nvPr>
        </p:nvSpPr>
        <p:spPr/>
        <p:txBody>
          <a:bodyPr/>
          <a:lstStyle>
            <a:lvl1pPr>
              <a:defRPr>
                <a:solidFill>
                  <a:schemeClr val="bg1"/>
                </a:solidFill>
              </a:defRPr>
            </a:lvl1pPr>
          </a:lstStyle>
          <a:p>
            <a:r>
              <a:rPr lang="sv-SE"/>
              <a:t>Bild 1</a:t>
            </a:r>
          </a:p>
        </p:txBody>
      </p:sp>
      <p:sp>
        <p:nvSpPr>
          <p:cNvPr id="10" name="Platshållare för bildnummer 6">
            <a:extLst>
              <a:ext uri="{FF2B5EF4-FFF2-40B4-BE49-F238E27FC236}">
                <a16:creationId xmlns:a16="http://schemas.microsoft.com/office/drawing/2014/main" id="{DDA22063-D2D4-47CD-A7AE-ECEFC03816D5}"/>
              </a:ext>
            </a:extLst>
          </p:cNvPr>
          <p:cNvSpPr>
            <a:spLocks noGrp="1"/>
          </p:cNvSpPr>
          <p:nvPr>
            <p:ph type="sldNum" sz="quarter" idx="11"/>
          </p:nvPr>
        </p:nvSpPr>
        <p:spPr/>
        <p:txBody>
          <a:bodyPr/>
          <a:lstStyle>
            <a:lvl1pPr>
              <a:defRPr>
                <a:solidFill>
                  <a:schemeClr val="bg1"/>
                </a:solidFill>
              </a:defRPr>
            </a:lvl1pPr>
          </a:lstStyle>
          <a:p>
            <a:fld id="{4EF126C7-24CB-41BE-8327-5CF4F4F9B55B}" type="slidenum">
              <a:rPr lang="sv-SE" smtClean="0"/>
              <a:pPr/>
              <a:t>‹#›</a:t>
            </a:fld>
            <a:endParaRPr lang="sv-SE"/>
          </a:p>
        </p:txBody>
      </p:sp>
      <p:pic>
        <p:nvPicPr>
          <p:cNvPr id="11" name="Bild 7" descr="Socialstyrelsen logotyp">
            <a:extLst>
              <a:ext uri="{FF2B5EF4-FFF2-40B4-BE49-F238E27FC236}">
                <a16:creationId xmlns:a16="http://schemas.microsoft.com/office/drawing/2014/main" id="{4C26D879-9B78-4AE9-918F-D0BA94858CE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26800" y="6332400"/>
            <a:ext cx="1440000" cy="309490"/>
          </a:xfrm>
          <a:prstGeom prst="rect">
            <a:avLst/>
          </a:prstGeom>
        </p:spPr>
      </p:pic>
    </p:spTree>
    <p:extLst>
      <p:ext uri="{BB962C8B-B14F-4D97-AF65-F5344CB8AC3E}">
        <p14:creationId xmlns:p14="http://schemas.microsoft.com/office/powerpoint/2010/main" val="1041485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Kapitelsida numrerad">
    <p:spTree>
      <p:nvGrpSpPr>
        <p:cNvPr id="1" name=""/>
        <p:cNvGrpSpPr/>
        <p:nvPr/>
      </p:nvGrpSpPr>
      <p:grpSpPr>
        <a:xfrm>
          <a:off x="0" y="0"/>
          <a:ext cx="0" cy="0"/>
          <a:chOff x="0" y="0"/>
          <a:chExt cx="0" cy="0"/>
        </a:xfrm>
      </p:grpSpPr>
      <p:sp>
        <p:nvSpPr>
          <p:cNvPr id="3" name="Rektangel 1">
            <a:extLst>
              <a:ext uri="{FF2B5EF4-FFF2-40B4-BE49-F238E27FC236}">
                <a16:creationId xmlns:a16="http://schemas.microsoft.com/office/drawing/2014/main" id="{66632C35-978C-6B62-C6D3-0489AB671B91}"/>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ubrik 2">
            <a:extLst>
              <a:ext uri="{FF2B5EF4-FFF2-40B4-BE49-F238E27FC236}">
                <a16:creationId xmlns:a16="http://schemas.microsoft.com/office/drawing/2014/main" id="{A26D114C-C763-4581-8597-B1B4017E7B84}"/>
              </a:ext>
            </a:extLst>
          </p:cNvPr>
          <p:cNvSpPr>
            <a:spLocks noGrp="1"/>
          </p:cNvSpPr>
          <p:nvPr>
            <p:ph type="title"/>
          </p:nvPr>
        </p:nvSpPr>
        <p:spPr>
          <a:xfrm>
            <a:off x="637200" y="540000"/>
            <a:ext cx="5199062" cy="2847601"/>
          </a:xfrm>
        </p:spPr>
        <p:txBody>
          <a:bodyPr>
            <a:noAutofit/>
          </a:bodyPr>
          <a:lstStyle>
            <a:lvl1pPr>
              <a:lnSpc>
                <a:spcPct val="100000"/>
              </a:lnSpc>
              <a:defRPr sz="4000" spc="-40" baseline="0">
                <a:solidFill>
                  <a:schemeClr val="bg1"/>
                </a:solidFill>
              </a:defRPr>
            </a:lvl1pPr>
          </a:lstStyle>
          <a:p>
            <a:r>
              <a:rPr lang="sv-SE"/>
              <a:t>Klicka här för att ändra mall för rubrikformat</a:t>
            </a:r>
            <a:endParaRPr lang="sv-SE" dirty="0"/>
          </a:p>
        </p:txBody>
      </p:sp>
      <p:sp>
        <p:nvSpPr>
          <p:cNvPr id="13" name="Platshållare för text 3">
            <a:extLst>
              <a:ext uri="{FF2B5EF4-FFF2-40B4-BE49-F238E27FC236}">
                <a16:creationId xmlns:a16="http://schemas.microsoft.com/office/drawing/2014/main" id="{C17A5B22-744D-07CC-E5A8-7E3117B56BA1}"/>
              </a:ext>
            </a:extLst>
          </p:cNvPr>
          <p:cNvSpPr>
            <a:spLocks noGrp="1"/>
          </p:cNvSpPr>
          <p:nvPr>
            <p:ph type="body" sz="quarter" idx="12" hasCustomPrompt="1"/>
          </p:nvPr>
        </p:nvSpPr>
        <p:spPr>
          <a:xfrm>
            <a:off x="7389099" y="-577755"/>
            <a:ext cx="4794333" cy="5735897"/>
          </a:xfrm>
          <a:prstGeom prst="rect">
            <a:avLst/>
          </a:prstGeom>
        </p:spPr>
        <p:txBody>
          <a:bodyPr anchor="t" anchorCtr="0">
            <a:noAutofit/>
          </a:bodyPr>
          <a:lstStyle>
            <a:lvl1pPr marL="0" indent="0" algn="r">
              <a:lnSpc>
                <a:spcPct val="100000"/>
              </a:lnSpc>
              <a:spcBef>
                <a:spcPts val="0"/>
              </a:spcBef>
              <a:buNone/>
              <a:defRPr sz="40000" b="1">
                <a:solidFill>
                  <a:schemeClr val="accent2">
                    <a:alpha val="50000"/>
                  </a:schemeClr>
                </a:solidFill>
              </a:defRPr>
            </a:lvl1pPr>
          </a:lstStyle>
          <a:p>
            <a:pPr lvl="0"/>
            <a:r>
              <a:rPr lang="sv-SE" dirty="0"/>
              <a:t>1</a:t>
            </a:r>
          </a:p>
        </p:txBody>
      </p:sp>
      <p:sp>
        <p:nvSpPr>
          <p:cNvPr id="4" name="Platshållare för sidfot 4">
            <a:extLst>
              <a:ext uri="{FF2B5EF4-FFF2-40B4-BE49-F238E27FC236}">
                <a16:creationId xmlns:a16="http://schemas.microsoft.com/office/drawing/2014/main" id="{D7E8D443-E237-462B-975C-154721968459}"/>
              </a:ext>
            </a:extLst>
          </p:cNvPr>
          <p:cNvSpPr>
            <a:spLocks noGrp="1"/>
          </p:cNvSpPr>
          <p:nvPr>
            <p:ph type="ftr" sz="quarter" idx="13"/>
          </p:nvPr>
        </p:nvSpPr>
        <p:spPr/>
        <p:txBody>
          <a:bodyPr/>
          <a:lstStyle>
            <a:lvl1pPr>
              <a:defRPr>
                <a:solidFill>
                  <a:schemeClr val="bg1"/>
                </a:solidFill>
              </a:defRPr>
            </a:lvl1pPr>
          </a:lstStyle>
          <a:p>
            <a:r>
              <a:rPr lang="sv-SE"/>
              <a:t>Bild 1</a:t>
            </a:r>
            <a:endParaRPr lang="sv-SE" dirty="0"/>
          </a:p>
        </p:txBody>
      </p:sp>
      <p:sp>
        <p:nvSpPr>
          <p:cNvPr id="10" name="Platshållare för bildnummer 5">
            <a:extLst>
              <a:ext uri="{FF2B5EF4-FFF2-40B4-BE49-F238E27FC236}">
                <a16:creationId xmlns:a16="http://schemas.microsoft.com/office/drawing/2014/main" id="{1224EAF2-CF04-4F06-9EF2-9F75F889D03D}"/>
              </a:ext>
            </a:extLst>
          </p:cNvPr>
          <p:cNvSpPr>
            <a:spLocks noGrp="1"/>
          </p:cNvSpPr>
          <p:nvPr>
            <p:ph type="sldNum" sz="quarter" idx="14"/>
          </p:nvPr>
        </p:nvSpPr>
        <p:spPr/>
        <p:txBody>
          <a:bodyPr/>
          <a:lstStyle>
            <a:lvl1pPr>
              <a:defRPr>
                <a:solidFill>
                  <a:schemeClr val="bg1"/>
                </a:solidFill>
              </a:defRPr>
            </a:lvl1pPr>
          </a:lstStyle>
          <a:p>
            <a:fld id="{4EF126C7-24CB-41BE-8327-5CF4F4F9B55B}" type="slidenum">
              <a:rPr lang="sv-SE" smtClean="0"/>
              <a:pPr/>
              <a:t>‹#›</a:t>
            </a:fld>
            <a:endParaRPr lang="sv-SE"/>
          </a:p>
        </p:txBody>
      </p:sp>
      <p:pic>
        <p:nvPicPr>
          <p:cNvPr id="9" name="Bild 6" descr="Socialstyrelsen logotyp">
            <a:extLst>
              <a:ext uri="{FF2B5EF4-FFF2-40B4-BE49-F238E27FC236}">
                <a16:creationId xmlns:a16="http://schemas.microsoft.com/office/drawing/2014/main" id="{5587D7EB-8136-4358-A5A2-960A0628D7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26800" y="6332400"/>
            <a:ext cx="1440000" cy="309490"/>
          </a:xfrm>
          <a:prstGeom prst="rect">
            <a:avLst/>
          </a:prstGeom>
        </p:spPr>
      </p:pic>
    </p:spTree>
    <p:extLst>
      <p:ext uri="{BB962C8B-B14F-4D97-AF65-F5344CB8AC3E}">
        <p14:creationId xmlns:p14="http://schemas.microsoft.com/office/powerpoint/2010/main" val="40335186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apitelsida med bakgrundsbild">
    <p:spTree>
      <p:nvGrpSpPr>
        <p:cNvPr id="1" name=""/>
        <p:cNvGrpSpPr/>
        <p:nvPr/>
      </p:nvGrpSpPr>
      <p:grpSpPr>
        <a:xfrm>
          <a:off x="0" y="0"/>
          <a:ext cx="0" cy="0"/>
          <a:chOff x="0" y="0"/>
          <a:chExt cx="0" cy="0"/>
        </a:xfrm>
      </p:grpSpPr>
      <p:sp>
        <p:nvSpPr>
          <p:cNvPr id="7" name="Platshållare för bild 1">
            <a:extLst>
              <a:ext uri="{FF2B5EF4-FFF2-40B4-BE49-F238E27FC236}">
                <a16:creationId xmlns:a16="http://schemas.microsoft.com/office/drawing/2014/main" id="{9C40D1D3-1113-927C-B6F9-18C863930682}"/>
              </a:ext>
              <a:ext uri="{C183D7F6-B498-43B3-948B-1728B52AA6E4}">
                <adec:decorative xmlns:adec="http://schemas.microsoft.com/office/drawing/2017/decorative" val="1"/>
              </a:ext>
            </a:extLst>
          </p:cNvPr>
          <p:cNvSpPr>
            <a:spLocks noGrp="1"/>
          </p:cNvSpPr>
          <p:nvPr>
            <p:ph type="pic" idx="11" hasCustomPrompt="1"/>
          </p:nvPr>
        </p:nvSpPr>
        <p:spPr>
          <a:xfrm>
            <a:off x="0" y="1"/>
            <a:ext cx="12192000" cy="6857999"/>
          </a:xfrm>
          <a:prstGeom prst="rect">
            <a:avLst/>
          </a:prstGeom>
        </p:spPr>
        <p:txBody>
          <a:bodyPr lIns="216000" tIns="180000">
            <a:normAutofit/>
          </a:bodyPr>
          <a:lstStyle>
            <a:lvl1pPr marL="0" indent="0">
              <a:buNone/>
              <a:defRPr sz="1100">
                <a:solidFill>
                  <a:srgbClr val="017CC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sv-SE" dirty="0"/>
              <a:t>Utfallande bild bakom text – 1) Klicka på vit yta 2) Infoga bild. Kom ihåg att skriva in en alternativtext eller markera som dekorativ.</a:t>
            </a:r>
          </a:p>
        </p:txBody>
      </p:sp>
      <p:sp>
        <p:nvSpPr>
          <p:cNvPr id="13" name="Rubrik 2">
            <a:extLst>
              <a:ext uri="{FF2B5EF4-FFF2-40B4-BE49-F238E27FC236}">
                <a16:creationId xmlns:a16="http://schemas.microsoft.com/office/drawing/2014/main" id="{2FD6ECBC-F7B5-4B05-A3D3-A59204C80F56}"/>
              </a:ext>
            </a:extLst>
          </p:cNvPr>
          <p:cNvSpPr>
            <a:spLocks noGrp="1"/>
          </p:cNvSpPr>
          <p:nvPr>
            <p:ph type="title"/>
          </p:nvPr>
        </p:nvSpPr>
        <p:spPr>
          <a:xfrm>
            <a:off x="637200" y="1728000"/>
            <a:ext cx="8968770" cy="2495653"/>
          </a:xfrm>
        </p:spPr>
        <p:txBody>
          <a:bodyPr anchor="b">
            <a:normAutofit/>
          </a:bodyPr>
          <a:lstStyle>
            <a:lvl1pPr>
              <a:lnSpc>
                <a:spcPct val="100000"/>
              </a:lnSpc>
              <a:defRPr sz="4800" spc="-40" baseline="0">
                <a:solidFill>
                  <a:schemeClr val="tx1"/>
                </a:solidFill>
              </a:defRPr>
            </a:lvl1pPr>
          </a:lstStyle>
          <a:p>
            <a:r>
              <a:rPr lang="sv-SE"/>
              <a:t>Klicka här för att ändra mall för rubrikformat</a:t>
            </a:r>
            <a:endParaRPr lang="sv-SE" dirty="0"/>
          </a:p>
        </p:txBody>
      </p:sp>
      <p:sp>
        <p:nvSpPr>
          <p:cNvPr id="6" name="Underrubrik 2">
            <a:extLst>
              <a:ext uri="{FF2B5EF4-FFF2-40B4-BE49-F238E27FC236}">
                <a16:creationId xmlns:a16="http://schemas.microsoft.com/office/drawing/2014/main" id="{D4CC4E9F-6EA0-9462-40D9-07A750177851}"/>
              </a:ext>
            </a:extLst>
          </p:cNvPr>
          <p:cNvSpPr>
            <a:spLocks noGrp="1"/>
          </p:cNvSpPr>
          <p:nvPr>
            <p:ph type="subTitle" idx="1" hasCustomPrompt="1"/>
          </p:nvPr>
        </p:nvSpPr>
        <p:spPr>
          <a:xfrm>
            <a:off x="637200" y="4333988"/>
            <a:ext cx="9000000" cy="1655763"/>
          </a:xfrm>
          <a:prstGeom prst="rect">
            <a:avLst/>
          </a:prstGeom>
        </p:spPr>
        <p:txBody>
          <a:bodyPr lIns="0" anchor="t">
            <a:normAutofit/>
          </a:bodyPr>
          <a:lstStyle>
            <a:lvl1pPr marL="0" indent="0" algn="l">
              <a:lnSpc>
                <a:spcPct val="110000"/>
              </a:lnSpc>
              <a:buNone/>
              <a:defRPr sz="2500" spc="-30" baseline="0">
                <a:solidFill>
                  <a:schemeClr val="tx1"/>
                </a:solidFill>
                <a:latin typeface="+mj-lt"/>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Avsnittsundertitel</a:t>
            </a:r>
          </a:p>
        </p:txBody>
      </p:sp>
      <p:sp>
        <p:nvSpPr>
          <p:cNvPr id="4" name="Platshållare för sidfot 4">
            <a:extLst>
              <a:ext uri="{FF2B5EF4-FFF2-40B4-BE49-F238E27FC236}">
                <a16:creationId xmlns:a16="http://schemas.microsoft.com/office/drawing/2014/main" id="{FA7FDCBC-62A6-43C6-A5CE-76BC57FCB704}"/>
              </a:ext>
            </a:extLst>
          </p:cNvPr>
          <p:cNvSpPr>
            <a:spLocks noGrp="1"/>
          </p:cNvSpPr>
          <p:nvPr>
            <p:ph type="ftr" sz="quarter" idx="12"/>
          </p:nvPr>
        </p:nvSpPr>
        <p:spPr/>
        <p:txBody>
          <a:bodyPr/>
          <a:lstStyle/>
          <a:p>
            <a:r>
              <a:rPr lang="sv-SE"/>
              <a:t>Bild 1</a:t>
            </a:r>
          </a:p>
        </p:txBody>
      </p:sp>
      <p:sp>
        <p:nvSpPr>
          <p:cNvPr id="5" name="Platshållare för bildnummer 5">
            <a:extLst>
              <a:ext uri="{FF2B5EF4-FFF2-40B4-BE49-F238E27FC236}">
                <a16:creationId xmlns:a16="http://schemas.microsoft.com/office/drawing/2014/main" id="{B6C93929-F7A2-45FB-BE53-B6003C1ACEA5}"/>
              </a:ext>
            </a:extLst>
          </p:cNvPr>
          <p:cNvSpPr>
            <a:spLocks noGrp="1"/>
          </p:cNvSpPr>
          <p:nvPr>
            <p:ph type="sldNum" sz="quarter" idx="13"/>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12995762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7EB414-D845-40B8-AD42-8C3E31AC4ADD}"/>
              </a:ext>
            </a:extLst>
          </p:cNvPr>
          <p:cNvSpPr>
            <a:spLocks noGrp="1"/>
          </p:cNvSpPr>
          <p:nvPr>
            <p:ph type="title"/>
          </p:nvPr>
        </p:nvSpPr>
        <p:spPr/>
        <p:txBody>
          <a:bodyPr/>
          <a:lstStyle/>
          <a:p>
            <a:r>
              <a:rPr lang="sv-SE"/>
              <a:t>Klicka här för att ändra mall för rubrikformat</a:t>
            </a:r>
          </a:p>
        </p:txBody>
      </p:sp>
      <p:sp>
        <p:nvSpPr>
          <p:cNvPr id="5" name="Platshållare för sidfot 2">
            <a:extLst>
              <a:ext uri="{FF2B5EF4-FFF2-40B4-BE49-F238E27FC236}">
                <a16:creationId xmlns:a16="http://schemas.microsoft.com/office/drawing/2014/main" id="{F758B885-6149-4D2F-8121-C5EDBE6D387E}"/>
              </a:ext>
            </a:extLst>
          </p:cNvPr>
          <p:cNvSpPr>
            <a:spLocks noGrp="1"/>
          </p:cNvSpPr>
          <p:nvPr>
            <p:ph type="ftr" sz="quarter" idx="10"/>
          </p:nvPr>
        </p:nvSpPr>
        <p:spPr/>
        <p:txBody>
          <a:bodyPr/>
          <a:lstStyle/>
          <a:p>
            <a:r>
              <a:rPr lang="sv-SE"/>
              <a:t>Bild 1</a:t>
            </a:r>
          </a:p>
        </p:txBody>
      </p:sp>
      <p:sp>
        <p:nvSpPr>
          <p:cNvPr id="6" name="Platshållare för bildnummer 3">
            <a:extLst>
              <a:ext uri="{FF2B5EF4-FFF2-40B4-BE49-F238E27FC236}">
                <a16:creationId xmlns:a16="http://schemas.microsoft.com/office/drawing/2014/main" id="{BE20BA94-1AE3-4AE0-80FE-ED25E764B106}"/>
              </a:ext>
            </a:extLst>
          </p:cNvPr>
          <p:cNvSpPr>
            <a:spLocks noGrp="1"/>
          </p:cNvSpPr>
          <p:nvPr>
            <p:ph type="sldNum" sz="quarter" idx="11"/>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14059791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A37F79-443B-45AE-BEEB-261CE791C422}"/>
              </a:ext>
            </a:extLst>
          </p:cNvPr>
          <p:cNvSpPr>
            <a:spLocks noGrp="1"/>
          </p:cNvSpPr>
          <p:nvPr>
            <p:ph type="title"/>
          </p:nvPr>
        </p:nvSpPr>
        <p:spPr/>
        <p:txBody>
          <a:bodyPr/>
          <a:lstStyle/>
          <a:p>
            <a:r>
              <a:rPr lang="sv-SE"/>
              <a:t>Klicka här för att ändra mall för rubrikformat</a:t>
            </a:r>
          </a:p>
        </p:txBody>
      </p:sp>
      <p:sp>
        <p:nvSpPr>
          <p:cNvPr id="7" name="Platshållare för text 2">
            <a:extLst>
              <a:ext uri="{FF2B5EF4-FFF2-40B4-BE49-F238E27FC236}">
                <a16:creationId xmlns:a16="http://schemas.microsoft.com/office/drawing/2014/main" id="{B96EB96E-F922-6BF7-2303-CFCC18F2513C}"/>
              </a:ext>
            </a:extLst>
          </p:cNvPr>
          <p:cNvSpPr>
            <a:spLocks noGrp="1"/>
          </p:cNvSpPr>
          <p:nvPr>
            <p:ph type="body" sz="quarter" idx="14" hasCustomPrompt="1"/>
          </p:nvPr>
        </p:nvSpPr>
        <p:spPr>
          <a:xfrm>
            <a:off x="636045" y="1634400"/>
            <a:ext cx="6829166" cy="4516858"/>
          </a:xfrm>
          <a:prstGeom prst="rect">
            <a:avLst/>
          </a:prstGeom>
        </p:spPr>
        <p:txBody>
          <a:bodyPr lIns="0" anchor="t">
            <a:normAutofit/>
          </a:bodyPr>
          <a:lstStyle>
            <a:lvl1pPr marL="0" indent="0">
              <a:lnSpc>
                <a:spcPct val="110000"/>
              </a:lnSpc>
              <a:spcBef>
                <a:spcPts val="1800"/>
              </a:spcBef>
              <a:spcAft>
                <a:spcPts val="0"/>
              </a:spcAft>
              <a:buSzPct val="130000"/>
              <a:buFontTx/>
              <a:buNone/>
              <a:defRPr sz="2000">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här för att ändra format på bakgrundstexten</a:t>
            </a:r>
          </a:p>
        </p:txBody>
      </p:sp>
      <p:sp>
        <p:nvSpPr>
          <p:cNvPr id="5" name="Platshållare för sidfot 3">
            <a:extLst>
              <a:ext uri="{FF2B5EF4-FFF2-40B4-BE49-F238E27FC236}">
                <a16:creationId xmlns:a16="http://schemas.microsoft.com/office/drawing/2014/main" id="{D3BAB382-76CC-47B0-B4B5-E9F1930024E8}"/>
              </a:ext>
            </a:extLst>
          </p:cNvPr>
          <p:cNvSpPr>
            <a:spLocks noGrp="1"/>
          </p:cNvSpPr>
          <p:nvPr>
            <p:ph type="ftr" sz="quarter" idx="15"/>
          </p:nvPr>
        </p:nvSpPr>
        <p:spPr/>
        <p:txBody>
          <a:bodyPr/>
          <a:lstStyle/>
          <a:p>
            <a:r>
              <a:rPr lang="sv-SE"/>
              <a:t>Bild 1</a:t>
            </a:r>
          </a:p>
        </p:txBody>
      </p:sp>
      <p:sp>
        <p:nvSpPr>
          <p:cNvPr id="6" name="Platshållare för bildnummer 4">
            <a:extLst>
              <a:ext uri="{FF2B5EF4-FFF2-40B4-BE49-F238E27FC236}">
                <a16:creationId xmlns:a16="http://schemas.microsoft.com/office/drawing/2014/main" id="{719F0539-DAC4-4126-BB78-1F341DC0CA6D}"/>
              </a:ext>
            </a:extLst>
          </p:cNvPr>
          <p:cNvSpPr>
            <a:spLocks noGrp="1"/>
          </p:cNvSpPr>
          <p:nvPr>
            <p:ph type="sldNum" sz="quarter" idx="16"/>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40270508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E8F80C8E-118A-4D0D-A4C9-42DE8B427707}"/>
              </a:ext>
            </a:extLst>
          </p:cNvPr>
          <p:cNvSpPr>
            <a:spLocks noGrp="1"/>
          </p:cNvSpPr>
          <p:nvPr>
            <p:ph type="title"/>
          </p:nvPr>
        </p:nvSpPr>
        <p:spPr/>
        <p:txBody>
          <a:bodyPr/>
          <a:lstStyle/>
          <a:p>
            <a:r>
              <a:rPr lang="sv-SE"/>
              <a:t>Klicka här för att ändra mall för rubrikformat</a:t>
            </a:r>
          </a:p>
        </p:txBody>
      </p:sp>
      <p:sp>
        <p:nvSpPr>
          <p:cNvPr id="4" name="Platshållare för text 2">
            <a:extLst>
              <a:ext uri="{FF2B5EF4-FFF2-40B4-BE49-F238E27FC236}">
                <a16:creationId xmlns:a16="http://schemas.microsoft.com/office/drawing/2014/main" id="{E8219470-9D8F-6BC8-CE82-81558B419AC3}"/>
              </a:ext>
            </a:extLst>
          </p:cNvPr>
          <p:cNvSpPr>
            <a:spLocks noGrp="1"/>
          </p:cNvSpPr>
          <p:nvPr>
            <p:ph type="body" sz="quarter" idx="15" hasCustomPrompt="1"/>
          </p:nvPr>
        </p:nvSpPr>
        <p:spPr>
          <a:xfrm>
            <a:off x="637200" y="1634400"/>
            <a:ext cx="6818312" cy="4751871"/>
          </a:xfrm>
          <a:prstGeom prst="rect">
            <a:avLst/>
          </a:prstGeom>
        </p:spPr>
        <p:txBody>
          <a:bodyPr lIns="0"/>
          <a:lstStyle>
            <a:lvl1pPr>
              <a:spcBef>
                <a:spcPts val="1800"/>
              </a:spcBef>
              <a:defRPr sz="2000"/>
            </a:lvl1pPr>
            <a:lvl2pPr>
              <a:defRPr sz="1800"/>
            </a:lvl2pPr>
            <a:lvl3pPr>
              <a:defRPr sz="1600"/>
            </a:lvl3pPr>
          </a:lstStyle>
          <a:p>
            <a:pPr lvl="0"/>
            <a:r>
              <a:rPr lang="sv-SE" dirty="0"/>
              <a:t>Klicka här för att ändra format på bakgrundstexten</a:t>
            </a:r>
          </a:p>
          <a:p>
            <a:pPr lvl="1"/>
            <a:r>
              <a:rPr lang="sv-SE" dirty="0"/>
              <a:t>Nivå två</a:t>
            </a:r>
          </a:p>
          <a:p>
            <a:pPr lvl="2"/>
            <a:r>
              <a:rPr lang="sv-SE" dirty="0"/>
              <a:t>Nivå tre</a:t>
            </a:r>
          </a:p>
        </p:txBody>
      </p:sp>
      <p:sp>
        <p:nvSpPr>
          <p:cNvPr id="6" name="Platshållare för sidfot 3">
            <a:extLst>
              <a:ext uri="{FF2B5EF4-FFF2-40B4-BE49-F238E27FC236}">
                <a16:creationId xmlns:a16="http://schemas.microsoft.com/office/drawing/2014/main" id="{4D410928-8390-4D72-8681-6E6A47EBBFF6}"/>
              </a:ext>
            </a:extLst>
          </p:cNvPr>
          <p:cNvSpPr>
            <a:spLocks noGrp="1"/>
          </p:cNvSpPr>
          <p:nvPr>
            <p:ph type="ftr" sz="quarter" idx="16"/>
          </p:nvPr>
        </p:nvSpPr>
        <p:spPr/>
        <p:txBody>
          <a:bodyPr/>
          <a:lstStyle/>
          <a:p>
            <a:r>
              <a:rPr lang="sv-SE"/>
              <a:t>Bild 1</a:t>
            </a:r>
          </a:p>
        </p:txBody>
      </p:sp>
      <p:sp>
        <p:nvSpPr>
          <p:cNvPr id="7" name="Platshållare för bildnummer 4">
            <a:extLst>
              <a:ext uri="{FF2B5EF4-FFF2-40B4-BE49-F238E27FC236}">
                <a16:creationId xmlns:a16="http://schemas.microsoft.com/office/drawing/2014/main" id="{4AF91A3B-E428-454E-BCD6-C9CD0663D67C}"/>
              </a:ext>
            </a:extLst>
          </p:cNvPr>
          <p:cNvSpPr>
            <a:spLocks noGrp="1"/>
          </p:cNvSpPr>
          <p:nvPr>
            <p:ph type="sldNum" sz="quarter" idx="17"/>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34635774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ubrik, punktlista och infälld bild">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858D0BC7-6CD0-4AE3-946E-9E6B3661622F}"/>
              </a:ext>
            </a:extLst>
          </p:cNvPr>
          <p:cNvSpPr>
            <a:spLocks noGrp="1"/>
          </p:cNvSpPr>
          <p:nvPr>
            <p:ph type="title"/>
          </p:nvPr>
        </p:nvSpPr>
        <p:spPr>
          <a:xfrm>
            <a:off x="636889" y="540000"/>
            <a:ext cx="5459111" cy="1080000"/>
          </a:xfrm>
        </p:spPr>
        <p:txBody>
          <a:bodyPr/>
          <a:lstStyle/>
          <a:p>
            <a:r>
              <a:rPr lang="sv-SE"/>
              <a:t>Klicka här för att ändra mall för rubrikformat</a:t>
            </a:r>
          </a:p>
        </p:txBody>
      </p:sp>
      <p:sp>
        <p:nvSpPr>
          <p:cNvPr id="4" name="Platshållare för text 2">
            <a:extLst>
              <a:ext uri="{FF2B5EF4-FFF2-40B4-BE49-F238E27FC236}">
                <a16:creationId xmlns:a16="http://schemas.microsoft.com/office/drawing/2014/main" id="{64E5CFD4-87C2-B75F-B564-DF97777D54C0}"/>
              </a:ext>
            </a:extLst>
          </p:cNvPr>
          <p:cNvSpPr>
            <a:spLocks noGrp="1"/>
          </p:cNvSpPr>
          <p:nvPr>
            <p:ph type="body" sz="quarter" idx="12" hasCustomPrompt="1"/>
          </p:nvPr>
        </p:nvSpPr>
        <p:spPr>
          <a:xfrm>
            <a:off x="637200" y="1634400"/>
            <a:ext cx="5194051" cy="4583838"/>
          </a:xfrm>
          <a:prstGeom prst="rect">
            <a:avLst/>
          </a:prstGeom>
        </p:spPr>
        <p:txBody>
          <a:bodyPr lIns="0"/>
          <a:lstStyle>
            <a:lvl1pPr>
              <a:spcBef>
                <a:spcPts val="1800"/>
              </a:spcBef>
              <a:defRPr sz="2000"/>
            </a:lvl1pPr>
            <a:lvl2pPr>
              <a:defRPr sz="1800">
                <a:latin typeface="+mn-lt"/>
              </a:defRPr>
            </a:lvl2pPr>
            <a:lvl3pPr>
              <a:defRPr sz="1600">
                <a:latin typeface="+mn-lt"/>
              </a:defRPr>
            </a:lvl3pPr>
          </a:lstStyle>
          <a:p>
            <a:pPr lvl="0"/>
            <a:r>
              <a:rPr lang="sv-SE" dirty="0"/>
              <a:t>Klicka här för att ändra format på bakgrundstexten</a:t>
            </a:r>
          </a:p>
          <a:p>
            <a:pPr lvl="1"/>
            <a:r>
              <a:rPr lang="sv-SE" dirty="0"/>
              <a:t>Nivå två</a:t>
            </a:r>
          </a:p>
          <a:p>
            <a:pPr lvl="2"/>
            <a:r>
              <a:rPr lang="sv-SE" dirty="0"/>
              <a:t>Nivå tre</a:t>
            </a:r>
          </a:p>
        </p:txBody>
      </p:sp>
      <p:sp>
        <p:nvSpPr>
          <p:cNvPr id="6" name="Platshållare för bild 3">
            <a:extLst>
              <a:ext uri="{FF2B5EF4-FFF2-40B4-BE49-F238E27FC236}">
                <a16:creationId xmlns:a16="http://schemas.microsoft.com/office/drawing/2014/main" id="{FEEBDD56-AACA-C812-7E95-EB2BEAFF7B3D}"/>
              </a:ext>
            </a:extLst>
          </p:cNvPr>
          <p:cNvSpPr>
            <a:spLocks noGrp="1"/>
          </p:cNvSpPr>
          <p:nvPr>
            <p:ph type="pic" idx="11" hasCustomPrompt="1"/>
          </p:nvPr>
        </p:nvSpPr>
        <p:spPr>
          <a:xfrm>
            <a:off x="6393181" y="620713"/>
            <a:ext cx="5174931" cy="5597525"/>
          </a:xfrm>
          <a:prstGeom prst="rect">
            <a:avLst/>
          </a:prstGeom>
        </p:spPr>
        <p:txBody>
          <a:bodyPr lIns="216000" tIns="216000" rIns="10800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Infoga en bild. Kom ihåg att skriva in en alternativtext eller markera som dekorativ.</a:t>
            </a:r>
          </a:p>
        </p:txBody>
      </p:sp>
      <p:sp>
        <p:nvSpPr>
          <p:cNvPr id="10" name="Platshållare för sidfot 4">
            <a:extLst>
              <a:ext uri="{FF2B5EF4-FFF2-40B4-BE49-F238E27FC236}">
                <a16:creationId xmlns:a16="http://schemas.microsoft.com/office/drawing/2014/main" id="{C07FB06F-FE7D-4A6F-8F38-03ACAB9EC2A0}"/>
              </a:ext>
            </a:extLst>
          </p:cNvPr>
          <p:cNvSpPr>
            <a:spLocks noGrp="1"/>
          </p:cNvSpPr>
          <p:nvPr>
            <p:ph type="ftr" sz="quarter" idx="13"/>
          </p:nvPr>
        </p:nvSpPr>
        <p:spPr/>
        <p:txBody>
          <a:bodyPr/>
          <a:lstStyle/>
          <a:p>
            <a:r>
              <a:rPr lang="sv-SE"/>
              <a:t>Bild 1</a:t>
            </a:r>
          </a:p>
        </p:txBody>
      </p:sp>
      <p:sp>
        <p:nvSpPr>
          <p:cNvPr id="11" name="Platshållare för bildnummer 5">
            <a:extLst>
              <a:ext uri="{FF2B5EF4-FFF2-40B4-BE49-F238E27FC236}">
                <a16:creationId xmlns:a16="http://schemas.microsoft.com/office/drawing/2014/main" id="{DE6A03B2-C1F9-4CCD-9567-13726E14CE49}"/>
              </a:ext>
            </a:extLst>
          </p:cNvPr>
          <p:cNvSpPr>
            <a:spLocks noGrp="1"/>
          </p:cNvSpPr>
          <p:nvPr>
            <p:ph type="sldNum" sz="quarter" idx="14"/>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36948769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ubrik och numrerad lista">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E7507FC7-B57A-41F0-9BBF-775831FD6ACA}"/>
              </a:ext>
            </a:extLst>
          </p:cNvPr>
          <p:cNvSpPr>
            <a:spLocks noGrp="1"/>
          </p:cNvSpPr>
          <p:nvPr>
            <p:ph type="title"/>
          </p:nvPr>
        </p:nvSpPr>
        <p:spPr/>
        <p:txBody>
          <a:bodyPr/>
          <a:lstStyle/>
          <a:p>
            <a:r>
              <a:rPr lang="sv-SE"/>
              <a:t>Klicka här för att ändra mall för rubrikformat</a:t>
            </a:r>
          </a:p>
        </p:txBody>
      </p:sp>
      <p:sp>
        <p:nvSpPr>
          <p:cNvPr id="4" name="Platshållare för text 2">
            <a:extLst>
              <a:ext uri="{FF2B5EF4-FFF2-40B4-BE49-F238E27FC236}">
                <a16:creationId xmlns:a16="http://schemas.microsoft.com/office/drawing/2014/main" id="{E5148185-2A47-B579-6D9C-977F1EA26FA2}"/>
              </a:ext>
            </a:extLst>
          </p:cNvPr>
          <p:cNvSpPr>
            <a:spLocks noGrp="1"/>
          </p:cNvSpPr>
          <p:nvPr>
            <p:ph type="body" sz="quarter" idx="10" hasCustomPrompt="1"/>
          </p:nvPr>
        </p:nvSpPr>
        <p:spPr>
          <a:xfrm>
            <a:off x="637200" y="1634400"/>
            <a:ext cx="6818312" cy="4335013"/>
          </a:xfrm>
          <a:prstGeom prst="rect">
            <a:avLst/>
          </a:prstGeom>
        </p:spPr>
        <p:txBody>
          <a:bodyPr lIns="0"/>
          <a:lstStyle>
            <a:lvl1pPr marL="457200" indent="-457200">
              <a:spcBef>
                <a:spcPts val="1800"/>
              </a:spcBef>
              <a:buFont typeface="+mj-lt"/>
              <a:buAutoNum type="arabicPeriod"/>
              <a:defRPr sz="2000"/>
            </a:lvl1pPr>
            <a:lvl2pPr>
              <a:defRPr sz="1800">
                <a:latin typeface="+mn-lt"/>
              </a:defRPr>
            </a:lvl2pPr>
            <a:lvl3pPr>
              <a:defRPr sz="1600">
                <a:latin typeface="+mn-lt"/>
              </a:defRPr>
            </a:lvl3pPr>
          </a:lstStyle>
          <a:p>
            <a:pPr lvl="0"/>
            <a:r>
              <a:rPr lang="sv-SE" dirty="0"/>
              <a:t>Klicka här för att ändra format på bakgrundstexten</a:t>
            </a:r>
          </a:p>
          <a:p>
            <a:pPr lvl="1"/>
            <a:r>
              <a:rPr lang="sv-SE" dirty="0"/>
              <a:t>Nivå två</a:t>
            </a:r>
          </a:p>
          <a:p>
            <a:pPr lvl="2"/>
            <a:r>
              <a:rPr lang="sv-SE" dirty="0"/>
              <a:t>Nivå tre</a:t>
            </a:r>
          </a:p>
        </p:txBody>
      </p:sp>
      <p:sp>
        <p:nvSpPr>
          <p:cNvPr id="6" name="Platshållare för sidfot 3">
            <a:extLst>
              <a:ext uri="{FF2B5EF4-FFF2-40B4-BE49-F238E27FC236}">
                <a16:creationId xmlns:a16="http://schemas.microsoft.com/office/drawing/2014/main" id="{34514395-1553-4733-BCEE-11D1281FFE5B}"/>
              </a:ext>
            </a:extLst>
          </p:cNvPr>
          <p:cNvSpPr>
            <a:spLocks noGrp="1"/>
          </p:cNvSpPr>
          <p:nvPr>
            <p:ph type="ftr" sz="quarter" idx="11"/>
          </p:nvPr>
        </p:nvSpPr>
        <p:spPr/>
        <p:txBody>
          <a:bodyPr/>
          <a:lstStyle/>
          <a:p>
            <a:r>
              <a:rPr lang="sv-SE"/>
              <a:t>Bild 1</a:t>
            </a:r>
          </a:p>
        </p:txBody>
      </p:sp>
      <p:sp>
        <p:nvSpPr>
          <p:cNvPr id="7" name="Platshållare för bildnummer 4">
            <a:extLst>
              <a:ext uri="{FF2B5EF4-FFF2-40B4-BE49-F238E27FC236}">
                <a16:creationId xmlns:a16="http://schemas.microsoft.com/office/drawing/2014/main" id="{CB8D7E23-8BFD-48CA-BF77-D2DC445BDD1F}"/>
              </a:ext>
            </a:extLst>
          </p:cNvPr>
          <p:cNvSpPr>
            <a:spLocks noGrp="1"/>
          </p:cNvSpPr>
          <p:nvPr>
            <p:ph type="sldNum" sz="quarter" idx="12"/>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1028922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89" y="540000"/>
            <a:ext cx="9720000" cy="1080000"/>
          </a:xfrm>
        </p:spPr>
        <p:txBody>
          <a:bodyPr rIns="0"/>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F2BE7BE2-043A-8F86-E133-CBC0667ED849}"/>
              </a:ext>
            </a:extLst>
          </p:cNvPr>
          <p:cNvSpPr>
            <a:spLocks noGrp="1"/>
          </p:cNvSpPr>
          <p:nvPr>
            <p:ph type="body" sz="quarter" idx="13" hasCustomPrompt="1"/>
          </p:nvPr>
        </p:nvSpPr>
        <p:spPr>
          <a:xfrm>
            <a:off x="636044" y="1634399"/>
            <a:ext cx="6840000" cy="4583838"/>
          </a:xfrm>
        </p:spPr>
        <p:txBody>
          <a:bodyPr lIns="0" rIns="0"/>
          <a:lstStyle>
            <a:lvl1pPr marL="0" indent="0">
              <a:spcBef>
                <a:spcPts val="18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ändra format på bakgrundstexten</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8</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3528521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ubrik och text 2-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F701C2-0725-4302-AC48-7C4C753CF930}"/>
              </a:ext>
            </a:extLst>
          </p:cNvPr>
          <p:cNvSpPr>
            <a:spLocks noGrp="1"/>
          </p:cNvSpPr>
          <p:nvPr>
            <p:ph type="title"/>
          </p:nvPr>
        </p:nvSpPr>
        <p:spPr/>
        <p:txBody>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D3710D23-C07B-6145-0DAD-ABF55E383265}"/>
              </a:ext>
            </a:extLst>
          </p:cNvPr>
          <p:cNvSpPr>
            <a:spLocks noGrp="1"/>
          </p:cNvSpPr>
          <p:nvPr>
            <p:ph type="body" sz="quarter" idx="16" hasCustomPrompt="1"/>
          </p:nvPr>
        </p:nvSpPr>
        <p:spPr>
          <a:xfrm>
            <a:off x="637200" y="1634400"/>
            <a:ext cx="5188903" cy="4583838"/>
          </a:xfrm>
          <a:prstGeom prst="rect">
            <a:avLst/>
          </a:prstGeom>
        </p:spPr>
        <p:txBody>
          <a:bodyPr lIns="0" anchor="t">
            <a:normAutofit/>
          </a:bodyPr>
          <a:lstStyle>
            <a:lvl1pPr marL="0" indent="0">
              <a:lnSpc>
                <a:spcPct val="110000"/>
              </a:lnSpc>
              <a:spcBef>
                <a:spcPts val="1800"/>
              </a:spcBef>
              <a:buNone/>
              <a:defRPr sz="2000">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här för att ändra format på bakgrundstexten</a:t>
            </a:r>
          </a:p>
        </p:txBody>
      </p:sp>
      <p:sp>
        <p:nvSpPr>
          <p:cNvPr id="11" name="Platshållare för text 3">
            <a:extLst>
              <a:ext uri="{FF2B5EF4-FFF2-40B4-BE49-F238E27FC236}">
                <a16:creationId xmlns:a16="http://schemas.microsoft.com/office/drawing/2014/main" id="{C397B7C2-F9F6-4E98-AB2B-94345F89FB41}"/>
              </a:ext>
            </a:extLst>
          </p:cNvPr>
          <p:cNvSpPr>
            <a:spLocks noGrp="1"/>
          </p:cNvSpPr>
          <p:nvPr>
            <p:ph type="body" sz="quarter" idx="17" hasCustomPrompt="1"/>
          </p:nvPr>
        </p:nvSpPr>
        <p:spPr>
          <a:xfrm>
            <a:off x="6397200" y="1634400"/>
            <a:ext cx="5188903" cy="4583838"/>
          </a:xfrm>
          <a:prstGeom prst="rect">
            <a:avLst/>
          </a:prstGeom>
        </p:spPr>
        <p:txBody>
          <a:bodyPr lIns="0" anchor="t">
            <a:normAutofit/>
          </a:bodyPr>
          <a:lstStyle>
            <a:lvl1pPr marL="0" indent="0">
              <a:lnSpc>
                <a:spcPct val="110000"/>
              </a:lnSpc>
              <a:spcBef>
                <a:spcPts val="1800"/>
              </a:spcBef>
              <a:buNone/>
              <a:defRPr sz="2000">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här för att ändra format på bakgrundstexten</a:t>
            </a:r>
          </a:p>
        </p:txBody>
      </p:sp>
      <p:sp>
        <p:nvSpPr>
          <p:cNvPr id="5" name="Platshållare för sidfot 4">
            <a:extLst>
              <a:ext uri="{FF2B5EF4-FFF2-40B4-BE49-F238E27FC236}">
                <a16:creationId xmlns:a16="http://schemas.microsoft.com/office/drawing/2014/main" id="{37406B82-DC71-44EF-B958-424A4BA79C70}"/>
              </a:ext>
            </a:extLst>
          </p:cNvPr>
          <p:cNvSpPr>
            <a:spLocks noGrp="1"/>
          </p:cNvSpPr>
          <p:nvPr>
            <p:ph type="ftr" sz="quarter" idx="18"/>
          </p:nvPr>
        </p:nvSpPr>
        <p:spPr/>
        <p:txBody>
          <a:bodyPr/>
          <a:lstStyle/>
          <a:p>
            <a:r>
              <a:rPr lang="sv-SE"/>
              <a:t>Bild 1</a:t>
            </a:r>
          </a:p>
        </p:txBody>
      </p:sp>
      <p:sp>
        <p:nvSpPr>
          <p:cNvPr id="6" name="Platshållare för bildnummer 5">
            <a:extLst>
              <a:ext uri="{FF2B5EF4-FFF2-40B4-BE49-F238E27FC236}">
                <a16:creationId xmlns:a16="http://schemas.microsoft.com/office/drawing/2014/main" id="{479483DB-8D59-4080-BA67-A1B7D4293E77}"/>
              </a:ext>
            </a:extLst>
          </p:cNvPr>
          <p:cNvSpPr>
            <a:spLocks noGrp="1"/>
          </p:cNvSpPr>
          <p:nvPr>
            <p:ph type="sldNum" sz="quarter" idx="19"/>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33092018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ubrik och punktlista 2-spalt">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452AA41F-EF01-4225-8579-047231899C05}"/>
              </a:ext>
            </a:extLst>
          </p:cNvPr>
          <p:cNvSpPr>
            <a:spLocks noGrp="1"/>
          </p:cNvSpPr>
          <p:nvPr>
            <p:ph type="title"/>
          </p:nvPr>
        </p:nvSpPr>
        <p:spPr/>
        <p:txBody>
          <a:bodyPr/>
          <a:lstStyle/>
          <a:p>
            <a:r>
              <a:rPr lang="sv-SE"/>
              <a:t>Klicka här för att ändra mall för rubrikformat</a:t>
            </a:r>
          </a:p>
        </p:txBody>
      </p:sp>
      <p:sp>
        <p:nvSpPr>
          <p:cNvPr id="5" name="Platshållare för text 2">
            <a:extLst>
              <a:ext uri="{FF2B5EF4-FFF2-40B4-BE49-F238E27FC236}">
                <a16:creationId xmlns:a16="http://schemas.microsoft.com/office/drawing/2014/main" id="{3F24019E-277D-4A60-88FE-C95A5CAACB4E}"/>
              </a:ext>
            </a:extLst>
          </p:cNvPr>
          <p:cNvSpPr>
            <a:spLocks noGrp="1"/>
          </p:cNvSpPr>
          <p:nvPr>
            <p:ph type="body" sz="quarter" idx="12" hasCustomPrompt="1"/>
          </p:nvPr>
        </p:nvSpPr>
        <p:spPr>
          <a:xfrm>
            <a:off x="637200" y="1634400"/>
            <a:ext cx="5194051" cy="4574671"/>
          </a:xfrm>
          <a:prstGeom prst="rect">
            <a:avLst/>
          </a:prstGeom>
        </p:spPr>
        <p:txBody>
          <a:bodyPr lIns="0"/>
          <a:lstStyle>
            <a:lvl1pPr>
              <a:spcBef>
                <a:spcPts val="1800"/>
              </a:spcBef>
              <a:defRPr sz="2000">
                <a:latin typeface="+mn-lt"/>
              </a:defRPr>
            </a:lvl1pPr>
            <a:lvl2pPr>
              <a:defRPr sz="1800">
                <a:latin typeface="+mn-lt"/>
              </a:defRPr>
            </a:lvl2pPr>
            <a:lvl3pPr>
              <a:defRPr sz="1600">
                <a:latin typeface="+mn-lt"/>
              </a:defRPr>
            </a:lvl3pPr>
          </a:lstStyle>
          <a:p>
            <a:pPr lvl="0"/>
            <a:r>
              <a:rPr lang="sv-SE" dirty="0"/>
              <a:t>Klicka här för att ändra format på bakgrundstexten</a:t>
            </a:r>
          </a:p>
          <a:p>
            <a:pPr lvl="1"/>
            <a:r>
              <a:rPr lang="sv-SE" dirty="0"/>
              <a:t>Nivå två</a:t>
            </a:r>
          </a:p>
          <a:p>
            <a:pPr lvl="2"/>
            <a:r>
              <a:rPr lang="sv-SE" dirty="0"/>
              <a:t>Nivå tre</a:t>
            </a:r>
          </a:p>
        </p:txBody>
      </p:sp>
      <p:sp>
        <p:nvSpPr>
          <p:cNvPr id="6" name="Platshållare för text 3">
            <a:extLst>
              <a:ext uri="{FF2B5EF4-FFF2-40B4-BE49-F238E27FC236}">
                <a16:creationId xmlns:a16="http://schemas.microsoft.com/office/drawing/2014/main" id="{99CE8738-DAE9-42D3-9ADE-A3B3B4A78E82}"/>
              </a:ext>
            </a:extLst>
          </p:cNvPr>
          <p:cNvSpPr>
            <a:spLocks noGrp="1"/>
          </p:cNvSpPr>
          <p:nvPr>
            <p:ph type="body" sz="quarter" idx="13" hasCustomPrompt="1"/>
          </p:nvPr>
        </p:nvSpPr>
        <p:spPr>
          <a:xfrm>
            <a:off x="6383339" y="1634401"/>
            <a:ext cx="5194051" cy="4583838"/>
          </a:xfrm>
          <a:prstGeom prst="rect">
            <a:avLst/>
          </a:prstGeom>
        </p:spPr>
        <p:txBody>
          <a:bodyPr lIns="0"/>
          <a:lstStyle>
            <a:lvl1pPr>
              <a:spcBef>
                <a:spcPts val="1800"/>
              </a:spcBef>
              <a:defRPr sz="2000">
                <a:latin typeface="+mn-lt"/>
              </a:defRPr>
            </a:lvl1pPr>
            <a:lvl2pPr>
              <a:defRPr sz="1800">
                <a:latin typeface="+mn-lt"/>
              </a:defRPr>
            </a:lvl2pPr>
            <a:lvl3pPr>
              <a:defRPr sz="1600">
                <a:latin typeface="+mn-lt"/>
              </a:defRPr>
            </a:lvl3pPr>
          </a:lstStyle>
          <a:p>
            <a:pPr lvl="0"/>
            <a:r>
              <a:rPr lang="sv-SE" dirty="0"/>
              <a:t>Klicka här för att ändra format på bakgrundstexten</a:t>
            </a:r>
          </a:p>
          <a:p>
            <a:pPr lvl="1"/>
            <a:r>
              <a:rPr lang="sv-SE" dirty="0"/>
              <a:t>Nivå två</a:t>
            </a:r>
          </a:p>
          <a:p>
            <a:pPr lvl="2"/>
            <a:r>
              <a:rPr lang="sv-SE" dirty="0"/>
              <a:t>Nivå tre</a:t>
            </a:r>
          </a:p>
        </p:txBody>
      </p:sp>
      <p:sp>
        <p:nvSpPr>
          <p:cNvPr id="10" name="Platshållare för sidfot 4">
            <a:extLst>
              <a:ext uri="{FF2B5EF4-FFF2-40B4-BE49-F238E27FC236}">
                <a16:creationId xmlns:a16="http://schemas.microsoft.com/office/drawing/2014/main" id="{028D4306-0EC0-44E1-8177-428203AB5A03}"/>
              </a:ext>
            </a:extLst>
          </p:cNvPr>
          <p:cNvSpPr>
            <a:spLocks noGrp="1"/>
          </p:cNvSpPr>
          <p:nvPr>
            <p:ph type="ftr" sz="quarter" idx="14"/>
          </p:nvPr>
        </p:nvSpPr>
        <p:spPr/>
        <p:txBody>
          <a:bodyPr/>
          <a:lstStyle/>
          <a:p>
            <a:r>
              <a:rPr lang="sv-SE"/>
              <a:t>Bild 1</a:t>
            </a:r>
          </a:p>
        </p:txBody>
      </p:sp>
      <p:sp>
        <p:nvSpPr>
          <p:cNvPr id="11" name="Platshållare för bildnummer 5">
            <a:extLst>
              <a:ext uri="{FF2B5EF4-FFF2-40B4-BE49-F238E27FC236}">
                <a16:creationId xmlns:a16="http://schemas.microsoft.com/office/drawing/2014/main" id="{BA646D25-81E0-4749-A49E-5E9B66E61306}"/>
              </a:ext>
            </a:extLst>
          </p:cNvPr>
          <p:cNvSpPr>
            <a:spLocks noGrp="1"/>
          </p:cNvSpPr>
          <p:nvPr>
            <p:ph type="sldNum" sz="quarter" idx="15"/>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18076958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ubrik och numrerad lista 2-spalt ">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10E94381-7B41-4D72-B846-767E42B8B1E1}"/>
              </a:ext>
            </a:extLst>
          </p:cNvPr>
          <p:cNvSpPr>
            <a:spLocks noGrp="1"/>
          </p:cNvSpPr>
          <p:nvPr>
            <p:ph type="title"/>
          </p:nvPr>
        </p:nvSpPr>
        <p:spPr/>
        <p:txBody>
          <a:bodyPr/>
          <a:lstStyle/>
          <a:p>
            <a:r>
              <a:rPr lang="sv-SE"/>
              <a:t>Klicka här för att ändra mall för rubrikformat</a:t>
            </a:r>
          </a:p>
        </p:txBody>
      </p:sp>
      <p:sp>
        <p:nvSpPr>
          <p:cNvPr id="5" name="Platshållare för text 2">
            <a:extLst>
              <a:ext uri="{FF2B5EF4-FFF2-40B4-BE49-F238E27FC236}">
                <a16:creationId xmlns:a16="http://schemas.microsoft.com/office/drawing/2014/main" id="{1DB22746-20D0-4E65-872D-12244F7B72AA}"/>
              </a:ext>
            </a:extLst>
          </p:cNvPr>
          <p:cNvSpPr>
            <a:spLocks noGrp="1"/>
          </p:cNvSpPr>
          <p:nvPr>
            <p:ph type="body" sz="quarter" idx="12" hasCustomPrompt="1"/>
          </p:nvPr>
        </p:nvSpPr>
        <p:spPr>
          <a:xfrm>
            <a:off x="637200" y="1634401"/>
            <a:ext cx="5188208" cy="4583838"/>
          </a:xfrm>
          <a:prstGeom prst="rect">
            <a:avLst/>
          </a:prstGeom>
        </p:spPr>
        <p:txBody>
          <a:bodyPr lIns="0"/>
          <a:lstStyle>
            <a:lvl1pPr marL="457200" indent="-457200">
              <a:spcBef>
                <a:spcPts val="1800"/>
              </a:spcBef>
              <a:buFont typeface="+mj-lt"/>
              <a:buAutoNum type="arabicPeriod"/>
              <a:defRPr sz="2000">
                <a:latin typeface="+mn-lt"/>
              </a:defRPr>
            </a:lvl1pPr>
            <a:lvl2pPr>
              <a:defRPr sz="1800">
                <a:latin typeface="+mn-lt"/>
              </a:defRPr>
            </a:lvl2pPr>
            <a:lvl3pPr>
              <a:defRPr sz="1600">
                <a:latin typeface="+mn-lt"/>
              </a:defRPr>
            </a:lvl3pPr>
          </a:lstStyle>
          <a:p>
            <a:pPr lvl="0"/>
            <a:r>
              <a:rPr lang="sv-SE" dirty="0"/>
              <a:t>Klicka här för att ändra format på bakgrundstexten</a:t>
            </a:r>
          </a:p>
          <a:p>
            <a:pPr lvl="1"/>
            <a:r>
              <a:rPr lang="sv-SE" dirty="0"/>
              <a:t>Nivå två</a:t>
            </a:r>
          </a:p>
          <a:p>
            <a:pPr lvl="2"/>
            <a:r>
              <a:rPr lang="sv-SE" dirty="0"/>
              <a:t>Nivå tre</a:t>
            </a:r>
          </a:p>
        </p:txBody>
      </p:sp>
      <p:sp>
        <p:nvSpPr>
          <p:cNvPr id="7" name="Platshållare för text 3">
            <a:extLst>
              <a:ext uri="{FF2B5EF4-FFF2-40B4-BE49-F238E27FC236}">
                <a16:creationId xmlns:a16="http://schemas.microsoft.com/office/drawing/2014/main" id="{6D4904A0-409C-4EB1-8A65-AD5037002616}"/>
              </a:ext>
            </a:extLst>
          </p:cNvPr>
          <p:cNvSpPr>
            <a:spLocks noGrp="1"/>
          </p:cNvSpPr>
          <p:nvPr>
            <p:ph type="body" sz="quarter" idx="13" hasCustomPrompt="1"/>
          </p:nvPr>
        </p:nvSpPr>
        <p:spPr>
          <a:xfrm>
            <a:off x="6383339" y="1634401"/>
            <a:ext cx="5188208" cy="4583838"/>
          </a:xfrm>
          <a:prstGeom prst="rect">
            <a:avLst/>
          </a:prstGeom>
        </p:spPr>
        <p:txBody>
          <a:bodyPr lIns="0"/>
          <a:lstStyle>
            <a:lvl1pPr marL="457200" indent="-457200">
              <a:spcBef>
                <a:spcPts val="1800"/>
              </a:spcBef>
              <a:buFont typeface="+mj-lt"/>
              <a:buAutoNum type="arabicPeriod"/>
              <a:defRPr sz="2000">
                <a:latin typeface="+mn-lt"/>
              </a:defRPr>
            </a:lvl1pPr>
            <a:lvl2pPr>
              <a:defRPr sz="1800">
                <a:latin typeface="+mn-lt"/>
              </a:defRPr>
            </a:lvl2pPr>
            <a:lvl3pPr>
              <a:defRPr sz="1600">
                <a:latin typeface="+mn-lt"/>
              </a:defRPr>
            </a:lvl3pPr>
          </a:lstStyle>
          <a:p>
            <a:pPr lvl="0"/>
            <a:r>
              <a:rPr lang="sv-SE" dirty="0"/>
              <a:t>Klicka här för att ändra format på bakgrundstexten</a:t>
            </a:r>
          </a:p>
          <a:p>
            <a:pPr lvl="1"/>
            <a:r>
              <a:rPr lang="sv-SE" dirty="0"/>
              <a:t>Nivå två</a:t>
            </a:r>
          </a:p>
          <a:p>
            <a:pPr lvl="2"/>
            <a:r>
              <a:rPr lang="sv-SE" dirty="0"/>
              <a:t>Nivå tre</a:t>
            </a:r>
          </a:p>
        </p:txBody>
      </p:sp>
      <p:sp>
        <p:nvSpPr>
          <p:cNvPr id="9" name="Platshållare för sidfot 4">
            <a:extLst>
              <a:ext uri="{FF2B5EF4-FFF2-40B4-BE49-F238E27FC236}">
                <a16:creationId xmlns:a16="http://schemas.microsoft.com/office/drawing/2014/main" id="{2C8D1CF1-E93D-463B-AF49-0EC5A6E1B4BB}"/>
              </a:ext>
            </a:extLst>
          </p:cNvPr>
          <p:cNvSpPr>
            <a:spLocks noGrp="1"/>
          </p:cNvSpPr>
          <p:nvPr>
            <p:ph type="ftr" sz="quarter" idx="14"/>
          </p:nvPr>
        </p:nvSpPr>
        <p:spPr/>
        <p:txBody>
          <a:bodyPr/>
          <a:lstStyle/>
          <a:p>
            <a:r>
              <a:rPr lang="sv-SE"/>
              <a:t>Bild 1</a:t>
            </a:r>
          </a:p>
        </p:txBody>
      </p:sp>
      <p:sp>
        <p:nvSpPr>
          <p:cNvPr id="10" name="Platshållare för bildnummer 5">
            <a:extLst>
              <a:ext uri="{FF2B5EF4-FFF2-40B4-BE49-F238E27FC236}">
                <a16:creationId xmlns:a16="http://schemas.microsoft.com/office/drawing/2014/main" id="{0D093DFA-0FFE-431F-9D40-D12B15C7218F}"/>
              </a:ext>
            </a:extLst>
          </p:cNvPr>
          <p:cNvSpPr>
            <a:spLocks noGrp="1"/>
          </p:cNvSpPr>
          <p:nvPr>
            <p:ph type="sldNum" sz="quarter" idx="15"/>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10669079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ubrik, text och bild 1">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EB008D-0CC1-4719-8437-99618B6B65EE}"/>
              </a:ext>
            </a:extLst>
          </p:cNvPr>
          <p:cNvSpPr>
            <a:spLocks noGrp="1"/>
          </p:cNvSpPr>
          <p:nvPr>
            <p:ph type="title"/>
          </p:nvPr>
        </p:nvSpPr>
        <p:spPr>
          <a:xfrm>
            <a:off x="636889" y="540000"/>
            <a:ext cx="6792611" cy="1080000"/>
          </a:xfrm>
        </p:spPr>
        <p:txBody>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E2E14E40-923A-1266-AEE9-9ADB80254241}"/>
              </a:ext>
            </a:extLst>
          </p:cNvPr>
          <p:cNvSpPr>
            <a:spLocks noGrp="1"/>
          </p:cNvSpPr>
          <p:nvPr>
            <p:ph type="body" sz="quarter" idx="16" hasCustomPrompt="1"/>
          </p:nvPr>
        </p:nvSpPr>
        <p:spPr>
          <a:xfrm>
            <a:off x="637200" y="1634400"/>
            <a:ext cx="6809740" cy="4583838"/>
          </a:xfrm>
          <a:prstGeom prst="rect">
            <a:avLst/>
          </a:prstGeom>
        </p:spPr>
        <p:txBody>
          <a:bodyPr lIns="0" anchor="t">
            <a:normAutofit/>
          </a:bodyPr>
          <a:lstStyle>
            <a:lvl1pPr marL="0" indent="0">
              <a:lnSpc>
                <a:spcPct val="110000"/>
              </a:lnSpc>
              <a:spcBef>
                <a:spcPts val="1800"/>
              </a:spcBef>
              <a:spcAft>
                <a:spcPts val="0"/>
              </a:spcAft>
              <a:buNone/>
              <a:defRPr sz="2000">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här för att ändra format på bakgrundstexten</a:t>
            </a:r>
          </a:p>
        </p:txBody>
      </p:sp>
      <p:sp>
        <p:nvSpPr>
          <p:cNvPr id="6" name="Platshållare för bild 3">
            <a:extLst>
              <a:ext uri="{FF2B5EF4-FFF2-40B4-BE49-F238E27FC236}">
                <a16:creationId xmlns:a16="http://schemas.microsoft.com/office/drawing/2014/main" id="{FEEBDD56-AACA-C812-7E95-EB2BEAFF7B3D}"/>
              </a:ext>
            </a:extLst>
          </p:cNvPr>
          <p:cNvSpPr>
            <a:spLocks noGrp="1"/>
          </p:cNvSpPr>
          <p:nvPr>
            <p:ph type="pic" idx="11" hasCustomPrompt="1"/>
          </p:nvPr>
        </p:nvSpPr>
        <p:spPr>
          <a:xfrm>
            <a:off x="8077201" y="0"/>
            <a:ext cx="4114800" cy="6857999"/>
          </a:xfrm>
          <a:prstGeom prst="rect">
            <a:avLst/>
          </a:prstGeom>
        </p:spPr>
        <p:txBody>
          <a:bodyPr lIns="216000" tIns="576000" rIns="180000">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Infoga en bild. Kom ihåg att skriva in en alternativtext eller markera som dekorativ.</a:t>
            </a:r>
          </a:p>
        </p:txBody>
      </p:sp>
      <p:sp>
        <p:nvSpPr>
          <p:cNvPr id="5" name="Platshållare för sidfot 4">
            <a:extLst>
              <a:ext uri="{FF2B5EF4-FFF2-40B4-BE49-F238E27FC236}">
                <a16:creationId xmlns:a16="http://schemas.microsoft.com/office/drawing/2014/main" id="{EFF7CB77-F4BF-4F39-9A04-589D0309588A}"/>
              </a:ext>
            </a:extLst>
          </p:cNvPr>
          <p:cNvSpPr>
            <a:spLocks noGrp="1"/>
          </p:cNvSpPr>
          <p:nvPr>
            <p:ph type="ftr" sz="quarter" idx="17"/>
          </p:nvPr>
        </p:nvSpPr>
        <p:spPr/>
        <p:txBody>
          <a:bodyPr/>
          <a:lstStyle/>
          <a:p>
            <a:r>
              <a:rPr lang="sv-SE"/>
              <a:t>Bild 1</a:t>
            </a:r>
          </a:p>
        </p:txBody>
      </p:sp>
      <p:sp>
        <p:nvSpPr>
          <p:cNvPr id="7" name="Platshållare för bildnummer 5">
            <a:extLst>
              <a:ext uri="{FF2B5EF4-FFF2-40B4-BE49-F238E27FC236}">
                <a16:creationId xmlns:a16="http://schemas.microsoft.com/office/drawing/2014/main" id="{51B3DFEC-57A4-43E2-AD92-5FFC5D929F57}"/>
              </a:ext>
            </a:extLst>
          </p:cNvPr>
          <p:cNvSpPr>
            <a:spLocks noGrp="1"/>
          </p:cNvSpPr>
          <p:nvPr>
            <p:ph type="sldNum" sz="quarter" idx="18"/>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28580689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ubrik, text och bild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EF7C54-8A0A-44CD-A06F-F7E15D319562}"/>
              </a:ext>
            </a:extLst>
          </p:cNvPr>
          <p:cNvSpPr>
            <a:spLocks noGrp="1"/>
          </p:cNvSpPr>
          <p:nvPr>
            <p:ph type="title"/>
          </p:nvPr>
        </p:nvSpPr>
        <p:spPr>
          <a:xfrm>
            <a:off x="636889" y="540000"/>
            <a:ext cx="5171774" cy="1080000"/>
          </a:xfrm>
        </p:spPr>
        <p:txBody>
          <a:bodyPr/>
          <a:lstStyle/>
          <a:p>
            <a:r>
              <a:rPr lang="sv-SE"/>
              <a:t>Klicka här för att ändra mall för rubrikformat</a:t>
            </a:r>
          </a:p>
        </p:txBody>
      </p:sp>
      <p:sp>
        <p:nvSpPr>
          <p:cNvPr id="4" name="Platshållare för text 2">
            <a:extLst>
              <a:ext uri="{FF2B5EF4-FFF2-40B4-BE49-F238E27FC236}">
                <a16:creationId xmlns:a16="http://schemas.microsoft.com/office/drawing/2014/main" id="{F4451309-973D-674D-595E-A21E77D45168}"/>
              </a:ext>
            </a:extLst>
          </p:cNvPr>
          <p:cNvSpPr>
            <a:spLocks noGrp="1"/>
          </p:cNvSpPr>
          <p:nvPr>
            <p:ph type="body" sz="quarter" idx="12" hasCustomPrompt="1"/>
          </p:nvPr>
        </p:nvSpPr>
        <p:spPr>
          <a:xfrm>
            <a:off x="637200" y="1634400"/>
            <a:ext cx="5171463" cy="4583838"/>
          </a:xfrm>
          <a:prstGeom prst="rect">
            <a:avLst/>
          </a:prstGeom>
        </p:spPr>
        <p:txBody>
          <a:bodyPr lIns="0"/>
          <a:lstStyle>
            <a:lvl1pPr>
              <a:spcBef>
                <a:spcPts val="1800"/>
              </a:spcBef>
              <a:defRPr/>
            </a:lvl1pPr>
          </a:lstStyle>
          <a:p>
            <a:pPr lvl="0"/>
            <a:r>
              <a:rPr lang="sv-SE" dirty="0"/>
              <a:t>Klicka här för att ändra format på bakgrundstexten</a:t>
            </a:r>
          </a:p>
          <a:p>
            <a:pPr lvl="1"/>
            <a:r>
              <a:rPr lang="sv-SE" dirty="0"/>
              <a:t>Nivå två</a:t>
            </a:r>
          </a:p>
          <a:p>
            <a:pPr lvl="2"/>
            <a:r>
              <a:rPr lang="sv-SE" dirty="0"/>
              <a:t>Nivå tre</a:t>
            </a:r>
          </a:p>
        </p:txBody>
      </p:sp>
      <p:sp>
        <p:nvSpPr>
          <p:cNvPr id="6" name="Platshållare för bild 3">
            <a:extLst>
              <a:ext uri="{FF2B5EF4-FFF2-40B4-BE49-F238E27FC236}">
                <a16:creationId xmlns:a16="http://schemas.microsoft.com/office/drawing/2014/main" id="{FEEBDD56-AACA-C812-7E95-EB2BEAFF7B3D}"/>
              </a:ext>
            </a:extLst>
          </p:cNvPr>
          <p:cNvSpPr>
            <a:spLocks noGrp="1"/>
          </p:cNvSpPr>
          <p:nvPr>
            <p:ph type="pic" idx="11" hasCustomPrompt="1"/>
          </p:nvPr>
        </p:nvSpPr>
        <p:spPr>
          <a:xfrm>
            <a:off x="6096001" y="0"/>
            <a:ext cx="6096000" cy="6857999"/>
          </a:xfrm>
          <a:prstGeom prst="rect">
            <a:avLst/>
          </a:prstGeom>
        </p:spPr>
        <p:txBody>
          <a:bodyPr lIns="216000" tIns="576000" rIns="252000">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Infoga en bild. Kom ihåg att skriva in en alternativtext eller markera som dekorativ.</a:t>
            </a:r>
          </a:p>
        </p:txBody>
      </p:sp>
      <p:sp>
        <p:nvSpPr>
          <p:cNvPr id="7" name="Platshållare för sidfot 4">
            <a:extLst>
              <a:ext uri="{FF2B5EF4-FFF2-40B4-BE49-F238E27FC236}">
                <a16:creationId xmlns:a16="http://schemas.microsoft.com/office/drawing/2014/main" id="{6D55C4DD-793D-4F05-855A-7F5B1C703133}"/>
              </a:ext>
            </a:extLst>
          </p:cNvPr>
          <p:cNvSpPr>
            <a:spLocks noGrp="1"/>
          </p:cNvSpPr>
          <p:nvPr>
            <p:ph type="ftr" sz="quarter" idx="13"/>
          </p:nvPr>
        </p:nvSpPr>
        <p:spPr/>
        <p:txBody>
          <a:bodyPr/>
          <a:lstStyle/>
          <a:p>
            <a:r>
              <a:rPr lang="sv-SE"/>
              <a:t>Bild 1</a:t>
            </a:r>
          </a:p>
        </p:txBody>
      </p:sp>
      <p:sp>
        <p:nvSpPr>
          <p:cNvPr id="8" name="Platshållare för bildnummer 5">
            <a:extLst>
              <a:ext uri="{FF2B5EF4-FFF2-40B4-BE49-F238E27FC236}">
                <a16:creationId xmlns:a16="http://schemas.microsoft.com/office/drawing/2014/main" id="{5123DDC0-56AE-4BE8-86E6-053C54763A0A}"/>
              </a:ext>
            </a:extLst>
          </p:cNvPr>
          <p:cNvSpPr>
            <a:spLocks noGrp="1"/>
          </p:cNvSpPr>
          <p:nvPr>
            <p:ph type="sldNum" sz="quarter" idx="14"/>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27676062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Rubrik, text och bild 3">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3786AE-3D23-4C9B-BD51-DD3D8606B896}"/>
              </a:ext>
            </a:extLst>
          </p:cNvPr>
          <p:cNvSpPr>
            <a:spLocks noGrp="1"/>
          </p:cNvSpPr>
          <p:nvPr>
            <p:ph type="title"/>
          </p:nvPr>
        </p:nvSpPr>
        <p:spPr>
          <a:xfrm>
            <a:off x="636890" y="539999"/>
            <a:ext cx="3771514" cy="1525203"/>
          </a:xfrm>
        </p:spPr>
        <p:txBody>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EB02FB96-385F-13AB-DD19-55D3510D6BC8}"/>
              </a:ext>
            </a:extLst>
          </p:cNvPr>
          <p:cNvSpPr>
            <a:spLocks noGrp="1"/>
          </p:cNvSpPr>
          <p:nvPr>
            <p:ph type="body" sz="quarter" idx="16" hasCustomPrompt="1"/>
          </p:nvPr>
        </p:nvSpPr>
        <p:spPr>
          <a:xfrm>
            <a:off x="637200" y="2065203"/>
            <a:ext cx="3771514" cy="4153035"/>
          </a:xfrm>
          <a:prstGeom prst="rect">
            <a:avLst/>
          </a:prstGeom>
        </p:spPr>
        <p:txBody>
          <a:bodyPr lIns="0" anchor="t">
            <a:normAutofit/>
          </a:bodyPr>
          <a:lstStyle>
            <a:lvl1pPr marL="0" indent="0">
              <a:lnSpc>
                <a:spcPct val="110000"/>
              </a:lnSpc>
              <a:spcBef>
                <a:spcPts val="1800"/>
              </a:spcBef>
              <a:spcAft>
                <a:spcPts val="0"/>
              </a:spcAft>
              <a:buNone/>
              <a:defRPr sz="2000">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här för att ändra format på bakgrundstexten</a:t>
            </a:r>
          </a:p>
        </p:txBody>
      </p:sp>
      <p:sp>
        <p:nvSpPr>
          <p:cNvPr id="6" name="Platshållare för bild 3">
            <a:extLst>
              <a:ext uri="{FF2B5EF4-FFF2-40B4-BE49-F238E27FC236}">
                <a16:creationId xmlns:a16="http://schemas.microsoft.com/office/drawing/2014/main" id="{FEEBDD56-AACA-C812-7E95-EB2BEAFF7B3D}"/>
              </a:ext>
            </a:extLst>
          </p:cNvPr>
          <p:cNvSpPr>
            <a:spLocks noGrp="1"/>
          </p:cNvSpPr>
          <p:nvPr>
            <p:ph type="pic" idx="11" hasCustomPrompt="1"/>
          </p:nvPr>
        </p:nvSpPr>
        <p:spPr>
          <a:xfrm>
            <a:off x="4487401" y="1"/>
            <a:ext cx="7704599" cy="6857999"/>
          </a:xfrm>
          <a:prstGeom prst="rect">
            <a:avLst/>
          </a:prstGeom>
        </p:spPr>
        <p:txBody>
          <a:bodyPr lIns="1296000" tIns="576000" rIns="1296000">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Infoga en bild. Kom ihåg att skriva in en alternativtext eller markera som dekorativ.</a:t>
            </a:r>
          </a:p>
        </p:txBody>
      </p:sp>
      <p:sp>
        <p:nvSpPr>
          <p:cNvPr id="5" name="Platshållare för sidfot 4">
            <a:extLst>
              <a:ext uri="{FF2B5EF4-FFF2-40B4-BE49-F238E27FC236}">
                <a16:creationId xmlns:a16="http://schemas.microsoft.com/office/drawing/2014/main" id="{B89F5B30-B90D-41E7-8C50-94F92D645BC4}"/>
              </a:ext>
            </a:extLst>
          </p:cNvPr>
          <p:cNvSpPr>
            <a:spLocks noGrp="1"/>
          </p:cNvSpPr>
          <p:nvPr>
            <p:ph type="ftr" sz="quarter" idx="17"/>
          </p:nvPr>
        </p:nvSpPr>
        <p:spPr/>
        <p:txBody>
          <a:bodyPr/>
          <a:lstStyle/>
          <a:p>
            <a:r>
              <a:rPr lang="sv-SE"/>
              <a:t>Bild 1</a:t>
            </a:r>
          </a:p>
        </p:txBody>
      </p:sp>
      <p:sp>
        <p:nvSpPr>
          <p:cNvPr id="7" name="Platshållare för bildnummer 5">
            <a:extLst>
              <a:ext uri="{FF2B5EF4-FFF2-40B4-BE49-F238E27FC236}">
                <a16:creationId xmlns:a16="http://schemas.microsoft.com/office/drawing/2014/main" id="{268D11D4-3129-4594-8CBE-10321B2A1175}"/>
              </a:ext>
            </a:extLst>
          </p:cNvPr>
          <p:cNvSpPr>
            <a:spLocks noGrp="1"/>
          </p:cNvSpPr>
          <p:nvPr>
            <p:ph type="sldNum" sz="quarter" idx="18"/>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6600602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Rubrik, text och bild 4">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28E7CB30-CED8-4C36-8C0A-8E2936A9935A}"/>
              </a:ext>
            </a:extLst>
          </p:cNvPr>
          <p:cNvSpPr>
            <a:spLocks noGrp="1"/>
          </p:cNvSpPr>
          <p:nvPr>
            <p:ph type="title"/>
          </p:nvPr>
        </p:nvSpPr>
        <p:spPr>
          <a:xfrm>
            <a:off x="636889" y="540000"/>
            <a:ext cx="9720000" cy="1080000"/>
          </a:xfrm>
        </p:spPr>
        <p:txBody>
          <a:bodyPr/>
          <a:lstStyle/>
          <a:p>
            <a:r>
              <a:rPr lang="sv-SE"/>
              <a:t>Klicka här för att ändra mall för rubrikformat</a:t>
            </a:r>
          </a:p>
        </p:txBody>
      </p:sp>
      <p:sp>
        <p:nvSpPr>
          <p:cNvPr id="5" name="Platshållare för text 2">
            <a:extLst>
              <a:ext uri="{FF2B5EF4-FFF2-40B4-BE49-F238E27FC236}">
                <a16:creationId xmlns:a16="http://schemas.microsoft.com/office/drawing/2014/main" id="{A35D814D-CFD6-D79B-4B41-4738C2681B3A}"/>
              </a:ext>
            </a:extLst>
          </p:cNvPr>
          <p:cNvSpPr>
            <a:spLocks noGrp="1"/>
          </p:cNvSpPr>
          <p:nvPr>
            <p:ph type="body" sz="quarter" idx="12" hasCustomPrompt="1"/>
          </p:nvPr>
        </p:nvSpPr>
        <p:spPr>
          <a:xfrm>
            <a:off x="637200" y="1634400"/>
            <a:ext cx="5280114" cy="1533605"/>
          </a:xfrm>
          <a:prstGeom prst="rect">
            <a:avLst/>
          </a:prstGeom>
        </p:spPr>
        <p:txBody>
          <a:bodyPr lIns="0"/>
          <a:lstStyle>
            <a:lvl1pPr marL="0" indent="0">
              <a:spcBef>
                <a:spcPts val="1800"/>
              </a:spcBef>
              <a:spcAft>
                <a:spcPts val="0"/>
              </a:spcAft>
              <a:buNone/>
              <a:defRPr sz="20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dirty="0"/>
              <a:t>Klicka här för att ändra format på bakgrundstexten</a:t>
            </a:r>
          </a:p>
        </p:txBody>
      </p:sp>
      <p:sp>
        <p:nvSpPr>
          <p:cNvPr id="2" name="Platshållare för bild 3">
            <a:extLst>
              <a:ext uri="{FF2B5EF4-FFF2-40B4-BE49-F238E27FC236}">
                <a16:creationId xmlns:a16="http://schemas.microsoft.com/office/drawing/2014/main" id="{A92B2AF3-9457-7731-ED44-D2028E6995FF}"/>
              </a:ext>
            </a:extLst>
          </p:cNvPr>
          <p:cNvSpPr>
            <a:spLocks noGrp="1"/>
          </p:cNvSpPr>
          <p:nvPr>
            <p:ph type="pic" idx="11" hasCustomPrompt="1"/>
          </p:nvPr>
        </p:nvSpPr>
        <p:spPr>
          <a:xfrm>
            <a:off x="0" y="1"/>
            <a:ext cx="12192000" cy="6857999"/>
          </a:xfrm>
          <a:prstGeom prst="rect">
            <a:avLst/>
          </a:prstGeom>
        </p:spPr>
        <p:txBody>
          <a:bodyPr lIns="3888000" tIns="4248000" rIns="3564000">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00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Infoga en bild. Kom ihåg att skriva in en alternativtext eller markera som dekorativ.</a:t>
            </a:r>
          </a:p>
        </p:txBody>
      </p:sp>
      <p:sp>
        <p:nvSpPr>
          <p:cNvPr id="7" name="Platshållare för sidfot 4">
            <a:extLst>
              <a:ext uri="{FF2B5EF4-FFF2-40B4-BE49-F238E27FC236}">
                <a16:creationId xmlns:a16="http://schemas.microsoft.com/office/drawing/2014/main" id="{32E51451-7697-422E-9945-89ABB8B1676A}"/>
              </a:ext>
            </a:extLst>
          </p:cNvPr>
          <p:cNvSpPr>
            <a:spLocks noGrp="1"/>
          </p:cNvSpPr>
          <p:nvPr>
            <p:ph type="ftr" sz="quarter" idx="13"/>
          </p:nvPr>
        </p:nvSpPr>
        <p:spPr/>
        <p:txBody>
          <a:bodyPr/>
          <a:lstStyle/>
          <a:p>
            <a:r>
              <a:rPr lang="sv-SE"/>
              <a:t>Bild 1</a:t>
            </a:r>
          </a:p>
        </p:txBody>
      </p:sp>
      <p:sp>
        <p:nvSpPr>
          <p:cNvPr id="10" name="Platshållare för bildnummer 5">
            <a:extLst>
              <a:ext uri="{FF2B5EF4-FFF2-40B4-BE49-F238E27FC236}">
                <a16:creationId xmlns:a16="http://schemas.microsoft.com/office/drawing/2014/main" id="{56D2ACD1-ED19-4C7C-951D-0930E762EA80}"/>
              </a:ext>
            </a:extLst>
          </p:cNvPr>
          <p:cNvSpPr>
            <a:spLocks noGrp="1"/>
          </p:cNvSpPr>
          <p:nvPr>
            <p:ph type="sldNum" sz="quarter" idx="14"/>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18749056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Rubrik, text och bild 5">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5ED3025E-D469-44AD-88E1-EEA95509BC98}"/>
              </a:ext>
            </a:extLst>
          </p:cNvPr>
          <p:cNvSpPr>
            <a:spLocks noGrp="1"/>
          </p:cNvSpPr>
          <p:nvPr>
            <p:ph type="title"/>
          </p:nvPr>
        </p:nvSpPr>
        <p:spPr/>
        <p:txBody>
          <a:bodyPr/>
          <a:lstStyle/>
          <a:p>
            <a:r>
              <a:rPr lang="sv-SE"/>
              <a:t>Klicka här för att ändra mall för rubrikformat</a:t>
            </a:r>
          </a:p>
        </p:txBody>
      </p:sp>
      <p:sp>
        <p:nvSpPr>
          <p:cNvPr id="6" name="Platshållare för bild 2">
            <a:extLst>
              <a:ext uri="{FF2B5EF4-FFF2-40B4-BE49-F238E27FC236}">
                <a16:creationId xmlns:a16="http://schemas.microsoft.com/office/drawing/2014/main" id="{FEEBDD56-AACA-C812-7E95-EB2BEAFF7B3D}"/>
              </a:ext>
            </a:extLst>
          </p:cNvPr>
          <p:cNvSpPr>
            <a:spLocks noGrp="1"/>
          </p:cNvSpPr>
          <p:nvPr>
            <p:ph type="pic" idx="11" hasCustomPrompt="1"/>
          </p:nvPr>
        </p:nvSpPr>
        <p:spPr>
          <a:xfrm>
            <a:off x="636044" y="1478356"/>
            <a:ext cx="10936195" cy="4739882"/>
          </a:xfrm>
          <a:prstGeom prst="rect">
            <a:avLst/>
          </a:prstGeom>
        </p:spPr>
        <p:txBody>
          <a:bodyPr lIns="3060000" tIns="648000" rIns="2880000">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00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Infoga en bild. Kom ihåg att skriva in en alternativtext eller markera som dekorativ.</a:t>
            </a:r>
          </a:p>
        </p:txBody>
      </p:sp>
      <p:sp>
        <p:nvSpPr>
          <p:cNvPr id="4" name="Platshållare för sidfot 3">
            <a:extLst>
              <a:ext uri="{FF2B5EF4-FFF2-40B4-BE49-F238E27FC236}">
                <a16:creationId xmlns:a16="http://schemas.microsoft.com/office/drawing/2014/main" id="{350852B9-C185-4391-BE17-DC0341967B67}"/>
              </a:ext>
            </a:extLst>
          </p:cNvPr>
          <p:cNvSpPr>
            <a:spLocks noGrp="1"/>
          </p:cNvSpPr>
          <p:nvPr>
            <p:ph type="ftr" sz="quarter" idx="12"/>
          </p:nvPr>
        </p:nvSpPr>
        <p:spPr/>
        <p:txBody>
          <a:bodyPr/>
          <a:lstStyle/>
          <a:p>
            <a:r>
              <a:rPr lang="sv-SE"/>
              <a:t>Bild 1</a:t>
            </a:r>
          </a:p>
        </p:txBody>
      </p:sp>
      <p:sp>
        <p:nvSpPr>
          <p:cNvPr id="5" name="Platshållare för bildnummer 4">
            <a:extLst>
              <a:ext uri="{FF2B5EF4-FFF2-40B4-BE49-F238E27FC236}">
                <a16:creationId xmlns:a16="http://schemas.microsoft.com/office/drawing/2014/main" id="{4BB39001-5ADF-4705-AE29-0C448DAEDA1B}"/>
              </a:ext>
            </a:extLst>
          </p:cNvPr>
          <p:cNvSpPr>
            <a:spLocks noGrp="1"/>
          </p:cNvSpPr>
          <p:nvPr>
            <p:ph type="sldNum" sz="quarter" idx="13"/>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41092134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itat centrerad">
    <p:bg>
      <p:bgPr>
        <a:solidFill>
          <a:schemeClr val="accent4"/>
        </a:solidFill>
        <a:effectLst/>
      </p:bgPr>
    </p:bg>
    <p:spTree>
      <p:nvGrpSpPr>
        <p:cNvPr id="1" name=""/>
        <p:cNvGrpSpPr/>
        <p:nvPr/>
      </p:nvGrpSpPr>
      <p:grpSpPr>
        <a:xfrm>
          <a:off x="0" y="0"/>
          <a:ext cx="0" cy="0"/>
          <a:chOff x="0" y="0"/>
          <a:chExt cx="0" cy="0"/>
        </a:xfrm>
      </p:grpSpPr>
      <p:sp>
        <p:nvSpPr>
          <p:cNvPr id="4" name="Platshållare för text 1">
            <a:extLst>
              <a:ext uri="{FF2B5EF4-FFF2-40B4-BE49-F238E27FC236}">
                <a16:creationId xmlns:a16="http://schemas.microsoft.com/office/drawing/2014/main" id="{FBA69918-25E2-9A19-0AAE-90CF61B18C15}"/>
              </a:ext>
            </a:extLst>
          </p:cNvPr>
          <p:cNvSpPr txBox="1">
            <a:spLocks/>
          </p:cNvSpPr>
          <p:nvPr userDrawn="1"/>
        </p:nvSpPr>
        <p:spPr>
          <a:xfrm>
            <a:off x="2139698" y="1026315"/>
            <a:ext cx="455456" cy="1286463"/>
          </a:xfrm>
          <a:prstGeom prst="rect">
            <a:avLst/>
          </a:prstGeom>
        </p:spPr>
        <p:txBody>
          <a:bodyPr vert="horz" lIns="0" tIns="45720" rIns="91440" bIns="45720" rtlCol="0" anchor="b">
            <a:noAutofit/>
          </a:bodyPr>
          <a:lstStyle>
            <a:lvl1pPr marL="0" indent="0" algn="ctr" defTabSz="914400" rtl="0" eaLnBrk="1" latinLnBrk="0" hangingPunct="1">
              <a:lnSpc>
                <a:spcPct val="100000"/>
              </a:lnSpc>
              <a:spcBef>
                <a:spcPts val="1000"/>
              </a:spcBef>
              <a:buFontTx/>
              <a:buNone/>
              <a:defRPr sz="5000" b="1"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sv-SE" sz="8000" dirty="0">
                <a:solidFill>
                  <a:schemeClr val="bg1"/>
                </a:solidFill>
              </a:rPr>
              <a:t>”</a:t>
            </a:r>
          </a:p>
        </p:txBody>
      </p:sp>
      <p:sp>
        <p:nvSpPr>
          <p:cNvPr id="6" name="Rubrik 2">
            <a:extLst>
              <a:ext uri="{FF2B5EF4-FFF2-40B4-BE49-F238E27FC236}">
                <a16:creationId xmlns:a16="http://schemas.microsoft.com/office/drawing/2014/main" id="{E4B64348-F785-4A9C-94E9-CC2F9BF172EF}"/>
              </a:ext>
            </a:extLst>
          </p:cNvPr>
          <p:cNvSpPr>
            <a:spLocks noGrp="1"/>
          </p:cNvSpPr>
          <p:nvPr>
            <p:ph type="title"/>
          </p:nvPr>
        </p:nvSpPr>
        <p:spPr>
          <a:xfrm>
            <a:off x="2365248" y="1613916"/>
            <a:ext cx="7461504" cy="2356072"/>
          </a:xfrm>
        </p:spPr>
        <p:txBody>
          <a:bodyPr>
            <a:noAutofit/>
          </a:bodyPr>
          <a:lstStyle>
            <a:lvl1pPr>
              <a:lnSpc>
                <a:spcPct val="100000"/>
              </a:lnSpc>
              <a:defRPr sz="4400" spc="-40" baseline="0">
                <a:solidFill>
                  <a:schemeClr val="bg1"/>
                </a:solidFill>
              </a:defRPr>
            </a:lvl1pPr>
          </a:lstStyle>
          <a:p>
            <a:r>
              <a:rPr lang="sv-SE"/>
              <a:t>Klicka här för att ändra mall för rubrikformat</a:t>
            </a:r>
            <a:endParaRPr lang="sv-SE" dirty="0"/>
          </a:p>
        </p:txBody>
      </p:sp>
      <p:sp>
        <p:nvSpPr>
          <p:cNvPr id="3" name="Platshållare för text 3">
            <a:extLst>
              <a:ext uri="{FF2B5EF4-FFF2-40B4-BE49-F238E27FC236}">
                <a16:creationId xmlns:a16="http://schemas.microsoft.com/office/drawing/2014/main" id="{EDE59C96-7B2A-70FF-D2D8-97C435333C87}"/>
              </a:ext>
            </a:extLst>
          </p:cNvPr>
          <p:cNvSpPr>
            <a:spLocks noGrp="1"/>
          </p:cNvSpPr>
          <p:nvPr>
            <p:ph type="body" sz="quarter" idx="16" hasCustomPrompt="1"/>
          </p:nvPr>
        </p:nvSpPr>
        <p:spPr>
          <a:xfrm>
            <a:off x="2365248" y="3992415"/>
            <a:ext cx="7461504" cy="1251669"/>
          </a:xfrm>
          <a:prstGeom prst="rect">
            <a:avLst/>
          </a:prstGeom>
        </p:spPr>
        <p:txBody>
          <a:bodyPr lIns="0" anchor="t">
            <a:normAutofit/>
          </a:bodyPr>
          <a:lstStyle>
            <a:lvl1pPr marL="0" indent="0" algn="l">
              <a:lnSpc>
                <a:spcPct val="110000"/>
              </a:lnSpc>
              <a:spcBef>
                <a:spcPts val="1800"/>
              </a:spcBef>
              <a:spcAft>
                <a:spcPts val="0"/>
              </a:spcAft>
              <a:buNone/>
              <a:defRPr sz="2000">
                <a:solidFill>
                  <a:schemeClr val="bg1"/>
                </a:solidFill>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och skriv</a:t>
            </a:r>
          </a:p>
        </p:txBody>
      </p:sp>
      <p:sp>
        <p:nvSpPr>
          <p:cNvPr id="9" name="Platshållare för text 4">
            <a:extLst>
              <a:ext uri="{FF2B5EF4-FFF2-40B4-BE49-F238E27FC236}">
                <a16:creationId xmlns:a16="http://schemas.microsoft.com/office/drawing/2014/main" id="{3585167E-F5B6-856C-D48C-3AFD19272703}"/>
              </a:ext>
            </a:extLst>
          </p:cNvPr>
          <p:cNvSpPr>
            <a:spLocks noGrp="1"/>
          </p:cNvSpPr>
          <p:nvPr>
            <p:ph type="body" sz="quarter" idx="18" hasCustomPrompt="1"/>
          </p:nvPr>
        </p:nvSpPr>
        <p:spPr>
          <a:xfrm>
            <a:off x="4452174" y="5266511"/>
            <a:ext cx="5371530" cy="951728"/>
          </a:xfrm>
          <a:prstGeom prst="rect">
            <a:avLst/>
          </a:prstGeom>
        </p:spPr>
        <p:txBody>
          <a:bodyPr lIns="90000" rIns="0">
            <a:normAutofit/>
          </a:bodyPr>
          <a:lstStyle>
            <a:lvl1pPr marL="0" indent="0" algn="r">
              <a:buNone/>
              <a:defRPr sz="2000">
                <a:solidFill>
                  <a:schemeClr val="bg1"/>
                </a:solidFill>
              </a:defRPr>
            </a:lvl1pPr>
          </a:lstStyle>
          <a:p>
            <a:pPr lvl="0"/>
            <a:r>
              <a:rPr lang="sv-SE" dirty="0">
                <a:solidFill>
                  <a:schemeClr val="bg1"/>
                </a:solidFill>
              </a:rPr>
              <a:t>Namn/Källa</a:t>
            </a:r>
            <a:endParaRPr lang="sv-SE" dirty="0"/>
          </a:p>
        </p:txBody>
      </p:sp>
      <p:sp>
        <p:nvSpPr>
          <p:cNvPr id="12" name="Platshållare för sidfot 5">
            <a:extLst>
              <a:ext uri="{FF2B5EF4-FFF2-40B4-BE49-F238E27FC236}">
                <a16:creationId xmlns:a16="http://schemas.microsoft.com/office/drawing/2014/main" id="{804F0E48-D77D-4970-9A3B-D89F785D3A82}"/>
              </a:ext>
            </a:extLst>
          </p:cNvPr>
          <p:cNvSpPr>
            <a:spLocks noGrp="1"/>
          </p:cNvSpPr>
          <p:nvPr>
            <p:ph type="ftr" sz="quarter" idx="19"/>
          </p:nvPr>
        </p:nvSpPr>
        <p:spPr/>
        <p:txBody>
          <a:bodyPr/>
          <a:lstStyle>
            <a:lvl1pPr>
              <a:defRPr>
                <a:solidFill>
                  <a:schemeClr val="bg1"/>
                </a:solidFill>
              </a:defRPr>
            </a:lvl1pPr>
          </a:lstStyle>
          <a:p>
            <a:r>
              <a:rPr lang="sv-SE"/>
              <a:t>Bild 1</a:t>
            </a:r>
          </a:p>
        </p:txBody>
      </p:sp>
      <p:sp>
        <p:nvSpPr>
          <p:cNvPr id="13" name="Platshållare för bildnummer 6">
            <a:extLst>
              <a:ext uri="{FF2B5EF4-FFF2-40B4-BE49-F238E27FC236}">
                <a16:creationId xmlns:a16="http://schemas.microsoft.com/office/drawing/2014/main" id="{EBE49BD8-D016-4C80-B1CB-90D3713A41D7}"/>
              </a:ext>
            </a:extLst>
          </p:cNvPr>
          <p:cNvSpPr>
            <a:spLocks noGrp="1"/>
          </p:cNvSpPr>
          <p:nvPr>
            <p:ph type="sldNum" sz="quarter" idx="20"/>
          </p:nvPr>
        </p:nvSpPr>
        <p:spPr/>
        <p:txBody>
          <a:bodyPr/>
          <a:lstStyle>
            <a:lvl1pPr>
              <a:defRPr>
                <a:solidFill>
                  <a:schemeClr val="bg1"/>
                </a:solidFill>
              </a:defRPr>
            </a:lvl1pPr>
          </a:lstStyle>
          <a:p>
            <a:fld id="{4EF126C7-24CB-41BE-8327-5CF4F4F9B55B}" type="slidenum">
              <a:rPr lang="sv-SE" smtClean="0"/>
              <a:pPr/>
              <a:t>‹#›</a:t>
            </a:fld>
            <a:endParaRPr lang="sv-SE"/>
          </a:p>
        </p:txBody>
      </p:sp>
      <p:pic>
        <p:nvPicPr>
          <p:cNvPr id="14" name="Bild 7" descr="Socialstyrelsen logotyp">
            <a:extLst>
              <a:ext uri="{FF2B5EF4-FFF2-40B4-BE49-F238E27FC236}">
                <a16:creationId xmlns:a16="http://schemas.microsoft.com/office/drawing/2014/main" id="{188952F7-79EF-48D5-9387-7BDFBFD28C8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26800" y="6332400"/>
            <a:ext cx="1440000" cy="309490"/>
          </a:xfrm>
          <a:prstGeom prst="rect">
            <a:avLst/>
          </a:prstGeom>
        </p:spPr>
      </p:pic>
    </p:spTree>
    <p:extLst>
      <p:ext uri="{BB962C8B-B14F-4D97-AF65-F5344CB8AC3E}">
        <p14:creationId xmlns:p14="http://schemas.microsoft.com/office/powerpoint/2010/main" val="462636779"/>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Vänsterställd citat med bild">
    <p:bg>
      <p:bgPr>
        <a:solidFill>
          <a:schemeClr val="accent4"/>
        </a:solidFill>
        <a:effectLst/>
      </p:bgPr>
    </p:bg>
    <p:spTree>
      <p:nvGrpSpPr>
        <p:cNvPr id="1" name=""/>
        <p:cNvGrpSpPr/>
        <p:nvPr/>
      </p:nvGrpSpPr>
      <p:grpSpPr>
        <a:xfrm>
          <a:off x="0" y="0"/>
          <a:ext cx="0" cy="0"/>
          <a:chOff x="0" y="0"/>
          <a:chExt cx="0" cy="0"/>
        </a:xfrm>
      </p:grpSpPr>
      <p:sp>
        <p:nvSpPr>
          <p:cNvPr id="11" name="Platshållare för bild 1">
            <a:extLst>
              <a:ext uri="{FF2B5EF4-FFF2-40B4-BE49-F238E27FC236}">
                <a16:creationId xmlns:a16="http://schemas.microsoft.com/office/drawing/2014/main" id="{3F8F0C3C-C392-883F-FF7A-F5E65EE639D8}"/>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sz="1600">
                <a:solidFill>
                  <a:srgbClr val="ECB94F"/>
                </a:solidFill>
              </a:defRPr>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sv-SE" dirty="0"/>
              <a:t>                     Markera bildplatshållaren, blå yta (klicka inte på ikonen). Infoga en bild. Kom ihåg att skriva in en</a:t>
            </a:r>
            <a:br>
              <a:rPr lang="sv-SE" dirty="0"/>
            </a:br>
            <a:r>
              <a:rPr lang="sv-SE" dirty="0"/>
              <a:t>                     alternativtext eller markera som dekorativ. </a:t>
            </a:r>
          </a:p>
          <a:p>
            <a:endParaRPr lang="sv-SE" dirty="0"/>
          </a:p>
        </p:txBody>
      </p:sp>
      <p:sp>
        <p:nvSpPr>
          <p:cNvPr id="17" name="Platshållare för text 2">
            <a:extLst>
              <a:ext uri="{FF2B5EF4-FFF2-40B4-BE49-F238E27FC236}">
                <a16:creationId xmlns:a16="http://schemas.microsoft.com/office/drawing/2014/main" id="{23BA7DB1-7BA6-509E-CFDA-C754DD8161FE}"/>
              </a:ext>
            </a:extLst>
          </p:cNvPr>
          <p:cNvSpPr>
            <a:spLocks noGrp="1"/>
          </p:cNvSpPr>
          <p:nvPr>
            <p:ph type="body" sz="quarter" idx="19" hasCustomPrompt="1"/>
          </p:nvPr>
        </p:nvSpPr>
        <p:spPr>
          <a:xfrm>
            <a:off x="622432" y="342900"/>
            <a:ext cx="455456" cy="638349"/>
          </a:xfrm>
          <a:prstGeom prst="rect">
            <a:avLst/>
          </a:prstGeom>
        </p:spPr>
        <p:txBody>
          <a:bodyPr tIns="0" rIns="0" bIns="0"/>
          <a:lstStyle>
            <a:lvl1pPr marL="0" indent="0">
              <a:buNone/>
              <a:defRPr sz="8000">
                <a:solidFill>
                  <a:schemeClr val="bg1"/>
                </a:solidFill>
              </a:defRPr>
            </a:lvl1pPr>
          </a:lstStyle>
          <a:p>
            <a:pPr lvl="0"/>
            <a:r>
              <a:rPr lang="sv-SE" dirty="0"/>
              <a:t>”</a:t>
            </a:r>
          </a:p>
        </p:txBody>
      </p:sp>
      <p:sp>
        <p:nvSpPr>
          <p:cNvPr id="6" name="Rubrik 3">
            <a:extLst>
              <a:ext uri="{FF2B5EF4-FFF2-40B4-BE49-F238E27FC236}">
                <a16:creationId xmlns:a16="http://schemas.microsoft.com/office/drawing/2014/main" id="{7B889A2B-1A11-8E52-BD85-532D772548AC}"/>
              </a:ext>
            </a:extLst>
          </p:cNvPr>
          <p:cNvSpPr>
            <a:spLocks noGrp="1"/>
          </p:cNvSpPr>
          <p:nvPr>
            <p:ph type="title"/>
          </p:nvPr>
        </p:nvSpPr>
        <p:spPr>
          <a:xfrm>
            <a:off x="990601" y="981249"/>
            <a:ext cx="6004559" cy="2539857"/>
          </a:xfrm>
        </p:spPr>
        <p:txBody>
          <a:bodyPr anchor="t" anchorCtr="0">
            <a:normAutofit/>
          </a:bodyPr>
          <a:lstStyle>
            <a:lvl1pPr algn="l">
              <a:lnSpc>
                <a:spcPct val="100000"/>
              </a:lnSpc>
              <a:spcBef>
                <a:spcPts val="1800"/>
              </a:spcBef>
              <a:defRPr sz="4000" spc="-40" baseline="0">
                <a:solidFill>
                  <a:schemeClr val="bg1"/>
                </a:solidFill>
              </a:defRPr>
            </a:lvl1pPr>
          </a:lstStyle>
          <a:p>
            <a:r>
              <a:rPr lang="sv-SE"/>
              <a:t>Klicka här för att ändra mall för rubrikformat</a:t>
            </a:r>
            <a:endParaRPr lang="sv-SE" dirty="0"/>
          </a:p>
        </p:txBody>
      </p:sp>
      <p:sp>
        <p:nvSpPr>
          <p:cNvPr id="4" name="Platshållare för text 4">
            <a:extLst>
              <a:ext uri="{FF2B5EF4-FFF2-40B4-BE49-F238E27FC236}">
                <a16:creationId xmlns:a16="http://schemas.microsoft.com/office/drawing/2014/main" id="{753D899F-A3CB-5FB6-31EA-CB64334084C1}"/>
              </a:ext>
            </a:extLst>
          </p:cNvPr>
          <p:cNvSpPr>
            <a:spLocks noGrp="1"/>
          </p:cNvSpPr>
          <p:nvPr>
            <p:ph type="body" sz="quarter" idx="16" hasCustomPrompt="1"/>
          </p:nvPr>
        </p:nvSpPr>
        <p:spPr>
          <a:xfrm>
            <a:off x="990601" y="3670743"/>
            <a:ext cx="6004559" cy="1251669"/>
          </a:xfrm>
          <a:prstGeom prst="rect">
            <a:avLst/>
          </a:prstGeom>
        </p:spPr>
        <p:txBody>
          <a:bodyPr lIns="0" anchor="t">
            <a:normAutofit/>
          </a:bodyPr>
          <a:lstStyle>
            <a:lvl1pPr marL="0" indent="0" algn="l">
              <a:lnSpc>
                <a:spcPct val="110000"/>
              </a:lnSpc>
              <a:spcBef>
                <a:spcPts val="1800"/>
              </a:spcBef>
              <a:spcAft>
                <a:spcPts val="0"/>
              </a:spcAft>
              <a:buNone/>
              <a:defRPr sz="2000">
                <a:solidFill>
                  <a:schemeClr val="bg1"/>
                </a:solidFill>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och skriv</a:t>
            </a:r>
          </a:p>
        </p:txBody>
      </p:sp>
      <p:sp>
        <p:nvSpPr>
          <p:cNvPr id="13" name="Platshållare för text 5">
            <a:extLst>
              <a:ext uri="{FF2B5EF4-FFF2-40B4-BE49-F238E27FC236}">
                <a16:creationId xmlns:a16="http://schemas.microsoft.com/office/drawing/2014/main" id="{1EF396DB-332A-5918-EA8B-D477ED428BA1}"/>
              </a:ext>
            </a:extLst>
          </p:cNvPr>
          <p:cNvSpPr>
            <a:spLocks noGrp="1"/>
          </p:cNvSpPr>
          <p:nvPr>
            <p:ph type="body" sz="quarter" idx="18" hasCustomPrompt="1"/>
          </p:nvPr>
        </p:nvSpPr>
        <p:spPr>
          <a:xfrm>
            <a:off x="990600" y="5072050"/>
            <a:ext cx="6004559" cy="804702"/>
          </a:xfrm>
          <a:prstGeom prst="rect">
            <a:avLst/>
          </a:prstGeom>
        </p:spPr>
        <p:txBody>
          <a:bodyPr rIns="0">
            <a:normAutofit/>
          </a:bodyPr>
          <a:lstStyle>
            <a:lvl1pPr marL="0" indent="0" algn="r">
              <a:buNone/>
              <a:defRPr sz="2000">
                <a:solidFill>
                  <a:schemeClr val="bg1"/>
                </a:solidFill>
              </a:defRPr>
            </a:lvl1pPr>
          </a:lstStyle>
          <a:p>
            <a:pPr lvl="0"/>
            <a:r>
              <a:rPr lang="sv-SE" dirty="0">
                <a:solidFill>
                  <a:schemeClr val="bg1"/>
                </a:solidFill>
              </a:rPr>
              <a:t>Namn/Källa</a:t>
            </a:r>
            <a:endParaRPr lang="sv-SE" dirty="0"/>
          </a:p>
        </p:txBody>
      </p:sp>
      <p:sp>
        <p:nvSpPr>
          <p:cNvPr id="3" name="Platshållare för sidfot 6">
            <a:extLst>
              <a:ext uri="{FF2B5EF4-FFF2-40B4-BE49-F238E27FC236}">
                <a16:creationId xmlns:a16="http://schemas.microsoft.com/office/drawing/2014/main" id="{1607F447-ADD7-4A74-A3ED-9475859E76B6}"/>
              </a:ext>
            </a:extLst>
          </p:cNvPr>
          <p:cNvSpPr>
            <a:spLocks noGrp="1"/>
          </p:cNvSpPr>
          <p:nvPr>
            <p:ph type="ftr" sz="quarter" idx="20"/>
          </p:nvPr>
        </p:nvSpPr>
        <p:spPr/>
        <p:txBody>
          <a:bodyPr/>
          <a:lstStyle>
            <a:lvl1pPr>
              <a:defRPr>
                <a:solidFill>
                  <a:schemeClr val="bg1"/>
                </a:solidFill>
              </a:defRPr>
            </a:lvl1pPr>
          </a:lstStyle>
          <a:p>
            <a:r>
              <a:rPr lang="sv-SE"/>
              <a:t>Bild 1</a:t>
            </a:r>
          </a:p>
        </p:txBody>
      </p:sp>
      <p:sp>
        <p:nvSpPr>
          <p:cNvPr id="9" name="Platshållare för bildnummer 7">
            <a:extLst>
              <a:ext uri="{FF2B5EF4-FFF2-40B4-BE49-F238E27FC236}">
                <a16:creationId xmlns:a16="http://schemas.microsoft.com/office/drawing/2014/main" id="{338AE749-498C-4FCF-9315-30FA2D969C5C}"/>
              </a:ext>
            </a:extLst>
          </p:cNvPr>
          <p:cNvSpPr>
            <a:spLocks noGrp="1"/>
          </p:cNvSpPr>
          <p:nvPr>
            <p:ph type="sldNum" sz="quarter" idx="21"/>
          </p:nvPr>
        </p:nvSpPr>
        <p:spPr/>
        <p:txBody>
          <a:bodyPr/>
          <a:lstStyle>
            <a:lvl1pPr>
              <a:defRPr>
                <a:solidFill>
                  <a:schemeClr val="bg1"/>
                </a:solidFill>
              </a:defRPr>
            </a:lvl1pPr>
          </a:lstStyle>
          <a:p>
            <a:fld id="{4EF126C7-24CB-41BE-8327-5CF4F4F9B55B}" type="slidenum">
              <a:rPr lang="sv-SE" smtClean="0"/>
              <a:pPr/>
              <a:t>‹#›</a:t>
            </a:fld>
            <a:endParaRPr lang="sv-SE"/>
          </a:p>
        </p:txBody>
      </p:sp>
      <p:pic>
        <p:nvPicPr>
          <p:cNvPr id="14" name="Bild 8" descr="Socialstyrelsen logotyp">
            <a:extLst>
              <a:ext uri="{FF2B5EF4-FFF2-40B4-BE49-F238E27FC236}">
                <a16:creationId xmlns:a16="http://schemas.microsoft.com/office/drawing/2014/main" id="{A180F516-2C3D-44DA-BEBD-C85F90E6A9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26800" y="6332400"/>
            <a:ext cx="1440000" cy="309490"/>
          </a:xfrm>
          <a:prstGeom prst="rect">
            <a:avLst/>
          </a:prstGeom>
        </p:spPr>
      </p:pic>
    </p:spTree>
    <p:extLst>
      <p:ext uri="{BB962C8B-B14F-4D97-AF65-F5344CB8AC3E}">
        <p14:creationId xmlns:p14="http://schemas.microsoft.com/office/powerpoint/2010/main" val="45430213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02D0CF93-B1DD-D6D4-275B-D9885AE1D479}"/>
              </a:ext>
            </a:extLst>
          </p:cNvPr>
          <p:cNvSpPr>
            <a:spLocks noGrp="1"/>
          </p:cNvSpPr>
          <p:nvPr>
            <p:ph type="body" sz="quarter" idx="13" hasCustomPrompt="1"/>
          </p:nvPr>
        </p:nvSpPr>
        <p:spPr>
          <a:xfrm>
            <a:off x="636045" y="1634400"/>
            <a:ext cx="6840000" cy="4583838"/>
          </a:xfrm>
        </p:spPr>
        <p:txBody>
          <a:bodyPr lIns="0" rIns="0"/>
          <a:lstStyle>
            <a:lvl2pPr>
              <a:defRPr sz="2000"/>
            </a:lvl2pPr>
            <a:lvl3pPr>
              <a:defRPr sz="1800"/>
            </a:lvl3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8</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28109879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lutsida 1">
    <p:spTree>
      <p:nvGrpSpPr>
        <p:cNvPr id="1" name=""/>
        <p:cNvGrpSpPr/>
        <p:nvPr/>
      </p:nvGrpSpPr>
      <p:grpSpPr>
        <a:xfrm>
          <a:off x="0" y="0"/>
          <a:ext cx="0" cy="0"/>
          <a:chOff x="0" y="0"/>
          <a:chExt cx="0" cy="0"/>
        </a:xfrm>
      </p:grpSpPr>
      <p:pic>
        <p:nvPicPr>
          <p:cNvPr id="4" name="Bildobjekt 1">
            <a:extLst>
              <a:ext uri="{FF2B5EF4-FFF2-40B4-BE49-F238E27FC236}">
                <a16:creationId xmlns:a16="http://schemas.microsoft.com/office/drawing/2014/main" id="{5F49F012-2760-74F3-4814-A4C07AB359A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1"/>
          </a:xfrm>
          <a:prstGeom prst="rect">
            <a:avLst/>
          </a:prstGeom>
          <a:solidFill>
            <a:schemeClr val="accent1"/>
          </a:solidFill>
        </p:spPr>
      </p:pic>
      <p:sp>
        <p:nvSpPr>
          <p:cNvPr id="2" name="Rubrik 2">
            <a:extLst>
              <a:ext uri="{FF2B5EF4-FFF2-40B4-BE49-F238E27FC236}">
                <a16:creationId xmlns:a16="http://schemas.microsoft.com/office/drawing/2014/main" id="{5769411F-B1AF-EC1C-966E-FB9ED0374DF5}"/>
              </a:ext>
            </a:extLst>
          </p:cNvPr>
          <p:cNvSpPr>
            <a:spLocks noGrp="1"/>
          </p:cNvSpPr>
          <p:nvPr>
            <p:ph type="ctrTitle"/>
          </p:nvPr>
        </p:nvSpPr>
        <p:spPr>
          <a:xfrm>
            <a:off x="1524000" y="1592901"/>
            <a:ext cx="9144000" cy="2495653"/>
          </a:xfrm>
        </p:spPr>
        <p:txBody>
          <a:bodyPr lIns="0" bIns="0" anchor="ctr">
            <a:normAutofit/>
          </a:bodyPr>
          <a:lstStyle>
            <a:lvl1pPr algn="ctr">
              <a:lnSpc>
                <a:spcPct val="100000"/>
              </a:lnSpc>
              <a:defRPr sz="4800" spc="-40" baseline="0">
                <a:solidFill>
                  <a:schemeClr val="bg1"/>
                </a:solidFill>
                <a:latin typeface="+mj-lt"/>
                <a:ea typeface="Noto Sans" panose="020B0502040504020204" pitchFamily="34" charset="0"/>
                <a:cs typeface="Noto Sans" panose="020B0502040504020204" pitchFamily="34" charset="0"/>
              </a:defRPr>
            </a:lvl1pPr>
          </a:lstStyle>
          <a:p>
            <a:r>
              <a:rPr lang="sv-SE"/>
              <a:t>Klicka här för att ändra mall för rubrikformat</a:t>
            </a:r>
            <a:endParaRPr lang="sv-SE" dirty="0"/>
          </a:p>
        </p:txBody>
      </p:sp>
      <p:sp>
        <p:nvSpPr>
          <p:cNvPr id="3" name="Underrubrik 3">
            <a:extLst>
              <a:ext uri="{FF2B5EF4-FFF2-40B4-BE49-F238E27FC236}">
                <a16:creationId xmlns:a16="http://schemas.microsoft.com/office/drawing/2014/main" id="{94232B9B-F6BB-1A4F-7DB4-D8AE64F1306E}"/>
              </a:ext>
            </a:extLst>
          </p:cNvPr>
          <p:cNvSpPr>
            <a:spLocks noGrp="1"/>
          </p:cNvSpPr>
          <p:nvPr>
            <p:ph type="subTitle" idx="1"/>
          </p:nvPr>
        </p:nvSpPr>
        <p:spPr>
          <a:xfrm>
            <a:off x="1524001" y="4088554"/>
            <a:ext cx="9143999" cy="1423204"/>
          </a:xfrm>
          <a:prstGeom prst="rect">
            <a:avLst/>
          </a:prstGeom>
        </p:spPr>
        <p:txBody>
          <a:bodyPr lIns="0" anchor="t">
            <a:normAutofit/>
          </a:bodyPr>
          <a:lstStyle>
            <a:lvl1pPr marL="0" indent="0" algn="ctr">
              <a:lnSpc>
                <a:spcPct val="110000"/>
              </a:lnSpc>
              <a:spcBef>
                <a:spcPts val="0"/>
              </a:spcBef>
              <a:spcAft>
                <a:spcPts val="2000"/>
              </a:spcAft>
              <a:buNone/>
              <a:defRPr sz="2200" spc="-30" baseline="0">
                <a:solidFill>
                  <a:schemeClr val="bg1"/>
                </a:solidFill>
                <a:latin typeface="+mj-lt"/>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5" name="Bild 4" descr="Socialstyrelsen logotyp">
            <a:extLst>
              <a:ext uri="{FF2B5EF4-FFF2-40B4-BE49-F238E27FC236}">
                <a16:creationId xmlns:a16="http://schemas.microsoft.com/office/drawing/2014/main" id="{3C67A210-F022-803C-0BD3-7D25F3F2C6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6800" y="5710238"/>
            <a:ext cx="2438400" cy="524075"/>
          </a:xfrm>
          <a:prstGeom prst="rect">
            <a:avLst/>
          </a:prstGeom>
        </p:spPr>
      </p:pic>
    </p:spTree>
    <p:extLst>
      <p:ext uri="{BB962C8B-B14F-4D97-AF65-F5344CB8AC3E}">
        <p14:creationId xmlns:p14="http://schemas.microsoft.com/office/powerpoint/2010/main" val="1881134976"/>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lutsida 2">
    <p:spTree>
      <p:nvGrpSpPr>
        <p:cNvPr id="1" name=""/>
        <p:cNvGrpSpPr/>
        <p:nvPr/>
      </p:nvGrpSpPr>
      <p:grpSpPr>
        <a:xfrm>
          <a:off x="0" y="0"/>
          <a:ext cx="0" cy="0"/>
          <a:chOff x="0" y="0"/>
          <a:chExt cx="0" cy="0"/>
        </a:xfrm>
      </p:grpSpPr>
      <p:pic>
        <p:nvPicPr>
          <p:cNvPr id="5" name="Bildobjekt 1">
            <a:extLst>
              <a:ext uri="{FF2B5EF4-FFF2-40B4-BE49-F238E27FC236}">
                <a16:creationId xmlns:a16="http://schemas.microsoft.com/office/drawing/2014/main" id="{A4C53521-188E-9198-17C6-9BE44215CD6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1"/>
          </a:xfrm>
          <a:prstGeom prst="rect">
            <a:avLst/>
          </a:prstGeom>
          <a:solidFill>
            <a:schemeClr val="accent1"/>
          </a:solidFill>
        </p:spPr>
      </p:pic>
      <p:sp>
        <p:nvSpPr>
          <p:cNvPr id="4" name="Rubrik 2">
            <a:extLst>
              <a:ext uri="{FF2B5EF4-FFF2-40B4-BE49-F238E27FC236}">
                <a16:creationId xmlns:a16="http://schemas.microsoft.com/office/drawing/2014/main" id="{8CC59EE7-2795-E38A-DBCA-38DA15BC3321}"/>
              </a:ext>
            </a:extLst>
          </p:cNvPr>
          <p:cNvSpPr>
            <a:spLocks noGrp="1"/>
          </p:cNvSpPr>
          <p:nvPr>
            <p:ph type="title" hasCustomPrompt="1"/>
          </p:nvPr>
        </p:nvSpPr>
        <p:spPr>
          <a:xfrm>
            <a:off x="1621087" y="5506636"/>
            <a:ext cx="9143999" cy="711602"/>
          </a:xfrm>
        </p:spPr>
        <p:txBody>
          <a:bodyPr>
            <a:normAutofit/>
          </a:bodyPr>
          <a:lstStyle>
            <a:lvl1pPr marL="0" indent="0" algn="ctr" defTabSz="914400" rtl="0" eaLnBrk="1" latinLnBrk="0" hangingPunct="1">
              <a:lnSpc>
                <a:spcPct val="110000"/>
              </a:lnSpc>
              <a:spcBef>
                <a:spcPts val="1000"/>
              </a:spcBef>
              <a:buFont typeface="Arial" panose="020B0604020202020204" pitchFamily="34" charset="0"/>
              <a:buNone/>
              <a:defRPr lang="sv-SE" sz="2200" b="0" kern="1200" spc="-30" baseline="0" dirty="0">
                <a:solidFill>
                  <a:schemeClr val="bg1"/>
                </a:solidFill>
                <a:latin typeface="+mj-lt"/>
                <a:ea typeface="Noto Sans" panose="020B0502040504020204" pitchFamily="34" charset="0"/>
                <a:cs typeface="Noto Sans" panose="020B0502040504020204" pitchFamily="34" charset="0"/>
              </a:defRPr>
            </a:lvl1pPr>
          </a:lstStyle>
          <a:p>
            <a:r>
              <a:rPr lang="sv-SE" dirty="0"/>
              <a:t>Klicka för att lägga till text</a:t>
            </a:r>
          </a:p>
        </p:txBody>
      </p:sp>
      <p:pic>
        <p:nvPicPr>
          <p:cNvPr id="2" name="Bild 3" descr="Socialstyrelsen logotyp">
            <a:extLst>
              <a:ext uri="{FF2B5EF4-FFF2-40B4-BE49-F238E27FC236}">
                <a16:creationId xmlns:a16="http://schemas.microsoft.com/office/drawing/2014/main" id="{1B631394-A941-4380-8B8D-D1DC4A45FD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31969" y="2678228"/>
            <a:ext cx="4911139" cy="1055530"/>
          </a:xfrm>
          <a:prstGeom prst="rect">
            <a:avLst/>
          </a:prstGeom>
        </p:spPr>
      </p:pic>
    </p:spTree>
    <p:extLst>
      <p:ext uri="{BB962C8B-B14F-4D97-AF65-F5344CB8AC3E}">
        <p14:creationId xmlns:p14="http://schemas.microsoft.com/office/powerpoint/2010/main" val="3493293500"/>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Rubrik, text och bild höger - 1">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a:t>Bild 1</a:t>
            </a:r>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pPr/>
              <a:t>‹#›</a:t>
            </a:fld>
            <a:endParaRPr lang="sv-SE" dirty="0"/>
          </a:p>
        </p:txBody>
      </p:sp>
      <p:sp>
        <p:nvSpPr>
          <p:cNvPr id="6" name="Rubrik 1"/>
          <p:cNvSpPr>
            <a:spLocks noGrp="1"/>
          </p:cNvSpPr>
          <p:nvPr>
            <p:ph type="title"/>
          </p:nvPr>
        </p:nvSpPr>
        <p:spPr>
          <a:xfrm>
            <a:off x="1071793" y="687600"/>
            <a:ext cx="9104716" cy="1296144"/>
          </a:xfrm>
        </p:spPr>
        <p:txBody>
          <a:bodyPr/>
          <a:lstStyle/>
          <a:p>
            <a:r>
              <a:rPr lang="sv-SE"/>
              <a:t>Klicka här för att ändra format</a:t>
            </a:r>
            <a:endParaRPr lang="sv-SE" dirty="0"/>
          </a:p>
        </p:txBody>
      </p:sp>
      <p:sp>
        <p:nvSpPr>
          <p:cNvPr id="7" name="Platshållare för innehåll 7"/>
          <p:cNvSpPr>
            <a:spLocks noGrp="1"/>
          </p:cNvSpPr>
          <p:nvPr>
            <p:ph sz="quarter" idx="13"/>
          </p:nvPr>
        </p:nvSpPr>
        <p:spPr>
          <a:xfrm>
            <a:off x="1068918" y="2139351"/>
            <a:ext cx="4547029"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6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a:t>Redigera format för bakgrundstext</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a:t>Nivå två</a:t>
            </a:r>
          </a:p>
        </p:txBody>
      </p:sp>
      <p:sp>
        <p:nvSpPr>
          <p:cNvPr id="8" name="Platshållare för bild 8"/>
          <p:cNvSpPr>
            <a:spLocks noGrp="1"/>
          </p:cNvSpPr>
          <p:nvPr>
            <p:ph type="pic" sz="quarter" idx="14"/>
          </p:nvPr>
        </p:nvSpPr>
        <p:spPr>
          <a:xfrm>
            <a:off x="5767346" y="2127600"/>
            <a:ext cx="4641863" cy="3439984"/>
          </a:xfrm>
        </p:spPr>
        <p:txBody>
          <a:bodyPr/>
          <a:lstStyle>
            <a:lvl1pPr marL="0" indent="0">
              <a:buNone/>
              <a:defRPr b="0"/>
            </a:lvl1pPr>
          </a:lstStyle>
          <a:p>
            <a:r>
              <a:rPr lang="sv-SE"/>
              <a:t>Klicka på ikonen för att lägga till en bild</a:t>
            </a:r>
            <a:endParaRPr lang="sv-SE" dirty="0"/>
          </a:p>
        </p:txBody>
      </p:sp>
      <p:sp>
        <p:nvSpPr>
          <p:cNvPr id="9"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Tree>
    <p:extLst>
      <p:ext uri="{BB962C8B-B14F-4D97-AF65-F5344CB8AC3E}">
        <p14:creationId xmlns:p14="http://schemas.microsoft.com/office/powerpoint/2010/main" val="8414651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a:xfrm>
            <a:off x="636889" y="540000"/>
            <a:ext cx="9720000" cy="1080000"/>
          </a:xfrm>
        </p:spPr>
        <p:txBody>
          <a:bodyPr rIns="0"/>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F2BE7BE2-043A-8F86-E133-CBC0667ED849}"/>
              </a:ext>
            </a:extLst>
          </p:cNvPr>
          <p:cNvSpPr>
            <a:spLocks noGrp="1"/>
          </p:cNvSpPr>
          <p:nvPr>
            <p:ph type="body" sz="quarter" idx="13" hasCustomPrompt="1"/>
          </p:nvPr>
        </p:nvSpPr>
        <p:spPr>
          <a:xfrm>
            <a:off x="636044" y="1634399"/>
            <a:ext cx="6840000" cy="4583838"/>
          </a:xfrm>
        </p:spPr>
        <p:txBody>
          <a:bodyPr lIns="0" rIns="0"/>
          <a:lstStyle>
            <a:lvl1pPr marL="0" indent="0">
              <a:spcBef>
                <a:spcPts val="18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ändra format på bakgrundstexten</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1</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10325095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Slutsida 2">
    <p:spTree>
      <p:nvGrpSpPr>
        <p:cNvPr id="1" name=""/>
        <p:cNvGrpSpPr/>
        <p:nvPr/>
      </p:nvGrpSpPr>
      <p:grpSpPr>
        <a:xfrm>
          <a:off x="0" y="0"/>
          <a:ext cx="0" cy="0"/>
          <a:chOff x="0" y="0"/>
          <a:chExt cx="0" cy="0"/>
        </a:xfrm>
      </p:grpSpPr>
      <p:pic>
        <p:nvPicPr>
          <p:cNvPr id="7" name="Bildobjekt 1">
            <a:extLst>
              <a:ext uri="{FF2B5EF4-FFF2-40B4-BE49-F238E27FC236}">
                <a16:creationId xmlns:a16="http://schemas.microsoft.com/office/drawing/2014/main" id="{5DC4C6F0-D240-9B3A-CFE1-283585EF95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
            <a:ext cx="12192000" cy="6858001"/>
          </a:xfrm>
          <a:prstGeom prst="rect">
            <a:avLst/>
          </a:prstGeom>
          <a:solidFill>
            <a:schemeClr val="accent1"/>
          </a:solidFill>
        </p:spPr>
      </p:pic>
      <p:sp>
        <p:nvSpPr>
          <p:cNvPr id="3" name="Underrubrik 2">
            <a:extLst>
              <a:ext uri="{FF2B5EF4-FFF2-40B4-BE49-F238E27FC236}">
                <a16:creationId xmlns:a16="http://schemas.microsoft.com/office/drawing/2014/main" id="{EAEAECA3-C0A1-88F4-B211-2BA6D75FC636}"/>
              </a:ext>
            </a:extLst>
          </p:cNvPr>
          <p:cNvSpPr>
            <a:spLocks noGrp="1"/>
          </p:cNvSpPr>
          <p:nvPr>
            <p:ph type="subTitle" idx="1"/>
          </p:nvPr>
        </p:nvSpPr>
        <p:spPr>
          <a:xfrm>
            <a:off x="1621088" y="5506636"/>
            <a:ext cx="9143999" cy="711602"/>
          </a:xfrm>
        </p:spPr>
        <p:txBody>
          <a:bodyPr lIns="0" tIns="72000" rIns="0"/>
          <a:lstStyle>
            <a:lvl1pPr marL="0" indent="0" algn="ctr">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8" name="Bild 5" descr="Socialstyrelsen logotyp">
            <a:extLst>
              <a:ext uri="{FF2B5EF4-FFF2-40B4-BE49-F238E27FC236}">
                <a16:creationId xmlns:a16="http://schemas.microsoft.com/office/drawing/2014/main" id="{D3F05040-C74E-1D05-78D9-4CDBCBA6176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0431" y="2678227"/>
            <a:ext cx="4911139" cy="1055530"/>
          </a:xfrm>
          <a:prstGeom prst="rect">
            <a:avLst/>
          </a:prstGeom>
        </p:spPr>
      </p:pic>
    </p:spTree>
    <p:extLst>
      <p:ext uri="{BB962C8B-B14F-4D97-AF65-F5344CB8AC3E}">
        <p14:creationId xmlns:p14="http://schemas.microsoft.com/office/powerpoint/2010/main" val="27716088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pic>
        <p:nvPicPr>
          <p:cNvPr id="7" name="Bildobjekt 1">
            <a:extLst>
              <a:ext uri="{FF2B5EF4-FFF2-40B4-BE49-F238E27FC236}">
                <a16:creationId xmlns:a16="http://schemas.microsoft.com/office/drawing/2014/main" id="{3A35B3A4-FF25-8AE6-6D09-48E335AA94D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
            <a:ext cx="12192000" cy="6858001"/>
          </a:xfrm>
          <a:prstGeom prst="rect">
            <a:avLst/>
          </a:prstGeom>
          <a:solidFill>
            <a:schemeClr val="accent1"/>
          </a:solidFill>
        </p:spPr>
      </p:pic>
      <p:sp>
        <p:nvSpPr>
          <p:cNvPr id="2" name="Rubrik 2">
            <a:extLst>
              <a:ext uri="{FF2B5EF4-FFF2-40B4-BE49-F238E27FC236}">
                <a16:creationId xmlns:a16="http://schemas.microsoft.com/office/drawing/2014/main" id="{809222C9-C51D-7B86-D151-53067089D537}"/>
              </a:ext>
            </a:extLst>
          </p:cNvPr>
          <p:cNvSpPr>
            <a:spLocks noGrp="1"/>
          </p:cNvSpPr>
          <p:nvPr>
            <p:ph type="ctrTitle"/>
          </p:nvPr>
        </p:nvSpPr>
        <p:spPr>
          <a:xfrm>
            <a:off x="637200" y="1727913"/>
            <a:ext cx="9144000" cy="2495653"/>
          </a:xfrm>
        </p:spPr>
        <p:txBody>
          <a:bodyPr anchor="b">
            <a:normAutofit/>
          </a:bodyPr>
          <a:lstStyle>
            <a:lvl1pPr algn="l">
              <a:lnSpc>
                <a:spcPct val="100000"/>
              </a:lnSpc>
              <a:defRPr sz="4800" spc="-40" baseline="0">
                <a:solidFill>
                  <a:schemeClr val="bg1"/>
                </a:solidFill>
              </a:defRPr>
            </a:lvl1pPr>
          </a:lstStyle>
          <a:p>
            <a:r>
              <a:rPr lang="sv-SE"/>
              <a:t>Klicka här för att ändra mall för rubrikformat</a:t>
            </a:r>
            <a:endParaRPr lang="sv-SE" dirty="0"/>
          </a:p>
        </p:txBody>
      </p:sp>
      <p:sp>
        <p:nvSpPr>
          <p:cNvPr id="3" name="Underrubrik 3">
            <a:extLst>
              <a:ext uri="{FF2B5EF4-FFF2-40B4-BE49-F238E27FC236}">
                <a16:creationId xmlns:a16="http://schemas.microsoft.com/office/drawing/2014/main" id="{AFC83BF2-3223-7C44-691E-3FC11A4DE10B}"/>
              </a:ext>
            </a:extLst>
          </p:cNvPr>
          <p:cNvSpPr>
            <a:spLocks noGrp="1"/>
          </p:cNvSpPr>
          <p:nvPr>
            <p:ph type="subTitle" idx="1"/>
          </p:nvPr>
        </p:nvSpPr>
        <p:spPr>
          <a:xfrm>
            <a:off x="637200" y="4314916"/>
            <a:ext cx="9143999" cy="1423204"/>
          </a:xfrm>
          <a:prstGeom prst="rect">
            <a:avLst/>
          </a:prstGeom>
        </p:spPr>
        <p:txBody>
          <a:bodyPr lIns="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9" name="Platshållare för text 4">
            <a:extLst>
              <a:ext uri="{FF2B5EF4-FFF2-40B4-BE49-F238E27FC236}">
                <a16:creationId xmlns:a16="http://schemas.microsoft.com/office/drawing/2014/main" id="{21BDDB5E-78EA-9C3B-AD55-0961585D32E0}"/>
              </a:ext>
            </a:extLst>
          </p:cNvPr>
          <p:cNvSpPr>
            <a:spLocks noGrp="1"/>
          </p:cNvSpPr>
          <p:nvPr>
            <p:ph type="body" sz="quarter" idx="13" hasCustomPrompt="1"/>
          </p:nvPr>
        </p:nvSpPr>
        <p:spPr>
          <a:xfrm>
            <a:off x="637200" y="5857013"/>
            <a:ext cx="4338638" cy="365125"/>
          </a:xfrm>
          <a:prstGeom prst="rect">
            <a:avLst/>
          </a:prstGeom>
          <a:ln>
            <a:noFill/>
          </a:ln>
        </p:spPr>
        <p:txBody>
          <a:bodyPr lIns="0" bIns="0" anchor="b">
            <a:normAutofit/>
          </a:bodyPr>
          <a:lstStyle>
            <a:lvl1pPr marL="0" indent="0">
              <a:buNone/>
              <a:defRPr sz="1600">
                <a:ln>
                  <a:noFill/>
                </a:ln>
                <a:solidFill>
                  <a:schemeClr val="bg1"/>
                </a:solidFill>
                <a:latin typeface="+mn-lt"/>
                <a:ea typeface="Noto Sans" panose="020B0502040504020204" pitchFamily="34" charset="0"/>
                <a:cs typeface="Noto Sans" panose="020B0502040504020204" pitchFamily="34" charset="0"/>
              </a:defRPr>
            </a:lvl1pPr>
            <a:lvl2pPr>
              <a:defRPr>
                <a:ln>
                  <a:noFill/>
                </a:ln>
              </a:defRPr>
            </a:lvl2pPr>
            <a:lvl3pPr>
              <a:defRPr>
                <a:ln>
                  <a:noFill/>
                </a:ln>
              </a:defRPr>
            </a:lvl3pPr>
            <a:lvl4pPr>
              <a:defRPr>
                <a:ln>
                  <a:noFill/>
                </a:ln>
              </a:defRPr>
            </a:lvl4pPr>
            <a:lvl5pPr>
              <a:defRPr>
                <a:ln>
                  <a:noFill/>
                </a:ln>
              </a:defRPr>
            </a:lvl5pPr>
          </a:lstStyle>
          <a:p>
            <a:pPr lvl="0"/>
            <a:r>
              <a:rPr lang="sv-SE" dirty="0"/>
              <a:t>Skapare, datum eller annan information</a:t>
            </a:r>
          </a:p>
        </p:txBody>
      </p:sp>
      <p:pic>
        <p:nvPicPr>
          <p:cNvPr id="8" name="Bild 5" descr="Socialstyrelsen logotyp">
            <a:extLst>
              <a:ext uri="{FF2B5EF4-FFF2-40B4-BE49-F238E27FC236}">
                <a16:creationId xmlns:a16="http://schemas.microsoft.com/office/drawing/2014/main" id="{D8B0BAEF-65BA-E933-C465-CEF585532C5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490" y="620713"/>
            <a:ext cx="2438400" cy="524075"/>
          </a:xfrm>
          <a:prstGeom prst="rect">
            <a:avLst/>
          </a:prstGeom>
        </p:spPr>
      </p:pic>
    </p:spTree>
    <p:extLst>
      <p:ext uri="{BB962C8B-B14F-4D97-AF65-F5344CB8AC3E}">
        <p14:creationId xmlns:p14="http://schemas.microsoft.com/office/powerpoint/2010/main" val="23980470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agens agenda">
    <p:bg>
      <p:bgRef idx="1001">
        <a:schemeClr val="bg1"/>
      </p:bgRef>
    </p:bg>
    <p:spTree>
      <p:nvGrpSpPr>
        <p:cNvPr id="1" name=""/>
        <p:cNvGrpSpPr/>
        <p:nvPr/>
      </p:nvGrpSpPr>
      <p:grpSpPr>
        <a:xfrm>
          <a:off x="0" y="0"/>
          <a:ext cx="0" cy="0"/>
          <a:chOff x="0" y="0"/>
          <a:chExt cx="0" cy="0"/>
        </a:xfrm>
      </p:grpSpPr>
      <p:sp>
        <p:nvSpPr>
          <p:cNvPr id="5" name="Rektangel 1">
            <a:extLst>
              <a:ext uri="{FF2B5EF4-FFF2-40B4-BE49-F238E27FC236}">
                <a16:creationId xmlns:a16="http://schemas.microsoft.com/office/drawing/2014/main" id="{F1183CFE-C926-559A-13EE-E93C505A3163}"/>
              </a:ext>
              <a:ext uri="{C183D7F6-B498-43B3-948B-1728B52AA6E4}">
                <adec:decorative xmlns:adec="http://schemas.microsoft.com/office/drawing/2017/decorative" val="1"/>
              </a:ext>
            </a:extLst>
          </p:cNvPr>
          <p:cNvSpPr/>
          <p:nvPr/>
        </p:nvSpPr>
        <p:spPr>
          <a:xfrm>
            <a:off x="0" y="-3175"/>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pc="-40" baseline="0" dirty="0">
              <a:solidFill>
                <a:schemeClr val="bg1"/>
              </a:solidFill>
            </a:endParaRPr>
          </a:p>
        </p:txBody>
      </p:sp>
      <p:sp>
        <p:nvSpPr>
          <p:cNvPr id="14" name="Rubrik 2">
            <a:extLst>
              <a:ext uri="{FF2B5EF4-FFF2-40B4-BE49-F238E27FC236}">
                <a16:creationId xmlns:a16="http://schemas.microsoft.com/office/drawing/2014/main" id="{CA62C322-7523-41A9-90CC-885B731305FD}"/>
              </a:ext>
            </a:extLst>
          </p:cNvPr>
          <p:cNvSpPr>
            <a:spLocks noGrp="1"/>
          </p:cNvSpPr>
          <p:nvPr>
            <p:ph type="title"/>
          </p:nvPr>
        </p:nvSpPr>
        <p:spPr>
          <a:xfrm>
            <a:off x="636889" y="540000"/>
            <a:ext cx="5459111" cy="1080000"/>
          </a:xfrm>
        </p:spPr>
        <p:txBody>
          <a:bodyPr>
            <a:noAutofit/>
          </a:bodyPr>
          <a:lstStyle>
            <a:lvl1pPr>
              <a:defRPr>
                <a:solidFill>
                  <a:schemeClr val="bg1"/>
                </a:solidFill>
              </a:defRPr>
            </a:lvl1pPr>
          </a:lstStyle>
          <a:p>
            <a:r>
              <a:rPr lang="sv-SE"/>
              <a:t>Klicka här för att ändra mall för rubrikformat</a:t>
            </a:r>
          </a:p>
        </p:txBody>
      </p:sp>
      <p:sp>
        <p:nvSpPr>
          <p:cNvPr id="3" name="Platshållare för text 3">
            <a:extLst>
              <a:ext uri="{FF2B5EF4-FFF2-40B4-BE49-F238E27FC236}">
                <a16:creationId xmlns:a16="http://schemas.microsoft.com/office/drawing/2014/main" id="{120DBCFD-F37B-496E-A76B-A0C6FDCFF4D0}"/>
              </a:ext>
            </a:extLst>
          </p:cNvPr>
          <p:cNvSpPr>
            <a:spLocks noGrp="1"/>
          </p:cNvSpPr>
          <p:nvPr>
            <p:ph type="body" sz="quarter" idx="10"/>
          </p:nvPr>
        </p:nvSpPr>
        <p:spPr>
          <a:xfrm>
            <a:off x="6383338" y="540000"/>
            <a:ext cx="5184775" cy="5678238"/>
          </a:xfrm>
        </p:spPr>
        <p:txBody>
          <a:bodyPr/>
          <a:lstStyle>
            <a:lvl1pPr marL="457200" indent="-457200">
              <a:buFont typeface="+mj-lt"/>
              <a:buAutoNum type="arabicPeriod"/>
              <a:defRPr sz="2000">
                <a:solidFill>
                  <a:schemeClr val="bg1"/>
                </a:solidFill>
              </a:defRPr>
            </a:lvl1pPr>
            <a:lvl2pPr marL="853200" indent="-457200">
              <a:buFont typeface="Arial" panose="020B0604020202020204" pitchFamily="34" charset="0"/>
              <a:buChar char="•"/>
              <a:defRPr sz="2000">
                <a:solidFill>
                  <a:schemeClr val="bg1"/>
                </a:solidFill>
                <a:latin typeface="+mn-lt"/>
              </a:defRPr>
            </a:lvl2pPr>
            <a:lvl3pPr marL="1134900" indent="-342900">
              <a:buFont typeface="Arial" panose="020B0604020202020204" pitchFamily="34" charset="0"/>
              <a:buChar char="•"/>
              <a:defRPr sz="1800">
                <a:solidFill>
                  <a:schemeClr val="bg1"/>
                </a:solidFill>
                <a:latin typeface="+mn-lt"/>
              </a:defRPr>
            </a:lvl3pPr>
            <a:lvl4pPr marL="1494900" indent="-342900">
              <a:buFont typeface="Arial" panose="020B0604020202020204" pitchFamily="34" charset="0"/>
              <a:buChar char="•"/>
              <a:defRPr sz="1600">
                <a:solidFill>
                  <a:schemeClr val="bg1"/>
                </a:solidFill>
                <a:latin typeface="+mn-lt"/>
              </a:defRPr>
            </a:lvl4pPr>
            <a:lvl5pPr marL="1854900" indent="-342900">
              <a:buFont typeface="Arial" panose="020B0604020202020204" pitchFamily="34" charset="0"/>
              <a:buChar char="•"/>
              <a:defRPr sz="1600">
                <a:solidFill>
                  <a:schemeClr val="bg1"/>
                </a:solidFill>
                <a:latin typeface="+mn-lt"/>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sidfot 4">
            <a:extLst>
              <a:ext uri="{FF2B5EF4-FFF2-40B4-BE49-F238E27FC236}">
                <a16:creationId xmlns:a16="http://schemas.microsoft.com/office/drawing/2014/main" id="{682BE595-0F67-43AF-8330-80E7F6853AAB}"/>
              </a:ext>
            </a:extLst>
          </p:cNvPr>
          <p:cNvSpPr>
            <a:spLocks noGrp="1"/>
          </p:cNvSpPr>
          <p:nvPr>
            <p:ph type="ftr" sz="quarter" idx="11"/>
          </p:nvPr>
        </p:nvSpPr>
        <p:spPr/>
        <p:txBody>
          <a:bodyPr/>
          <a:lstStyle>
            <a:lvl1pPr>
              <a:defRPr>
                <a:solidFill>
                  <a:schemeClr val="bg1"/>
                </a:solidFill>
              </a:defRPr>
            </a:lvl1pPr>
          </a:lstStyle>
          <a:p>
            <a:r>
              <a:rPr lang="sv-SE"/>
              <a:t>Bild 1</a:t>
            </a:r>
            <a:endParaRPr lang="sv-SE" dirty="0"/>
          </a:p>
        </p:txBody>
      </p:sp>
      <p:sp>
        <p:nvSpPr>
          <p:cNvPr id="10" name="Platshållare för bildnummer 5">
            <a:extLst>
              <a:ext uri="{FF2B5EF4-FFF2-40B4-BE49-F238E27FC236}">
                <a16:creationId xmlns:a16="http://schemas.microsoft.com/office/drawing/2014/main" id="{52BCE35A-FBC2-4737-BC28-5DCA1ABD8AFE}"/>
              </a:ext>
            </a:extLst>
          </p:cNvPr>
          <p:cNvSpPr>
            <a:spLocks noGrp="1"/>
          </p:cNvSpPr>
          <p:nvPr>
            <p:ph type="sldNum" sz="quarter" idx="12"/>
          </p:nvPr>
        </p:nvSpPr>
        <p:spPr/>
        <p:txBody>
          <a:bodyPr/>
          <a:lstStyle>
            <a:lvl1pPr>
              <a:defRPr>
                <a:solidFill>
                  <a:schemeClr val="bg1"/>
                </a:solidFill>
              </a:defRPr>
            </a:lvl1pPr>
          </a:lstStyle>
          <a:p>
            <a:fld id="{4EF126C7-24CB-41BE-8327-5CF4F4F9B55B}" type="slidenum">
              <a:rPr lang="sv-SE" smtClean="0"/>
              <a:pPr/>
              <a:t>‹#›</a:t>
            </a:fld>
            <a:endParaRPr lang="sv-SE"/>
          </a:p>
        </p:txBody>
      </p:sp>
      <p:pic>
        <p:nvPicPr>
          <p:cNvPr id="4" name="Bild 6" descr="Socialstyrelsen logotyp">
            <a:extLst>
              <a:ext uri="{FF2B5EF4-FFF2-40B4-BE49-F238E27FC236}">
                <a16:creationId xmlns:a16="http://schemas.microsoft.com/office/drawing/2014/main" id="{AC8A7925-09DB-1091-A084-7CD1FC0297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26800" y="6332400"/>
            <a:ext cx="1440000" cy="309490"/>
          </a:xfrm>
          <a:prstGeom prst="rect">
            <a:avLst/>
          </a:prstGeom>
        </p:spPr>
      </p:pic>
    </p:spTree>
    <p:extLst>
      <p:ext uri="{BB962C8B-B14F-4D97-AF65-F5344CB8AC3E}">
        <p14:creationId xmlns:p14="http://schemas.microsoft.com/office/powerpoint/2010/main" val="4008617002"/>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7" name="Rektangel 1">
            <a:extLst>
              <a:ext uri="{FF2B5EF4-FFF2-40B4-BE49-F238E27FC236}">
                <a16:creationId xmlns:a16="http://schemas.microsoft.com/office/drawing/2014/main" id="{52C64086-06E9-1122-4CB0-64B1127B7F7C}"/>
              </a:ext>
              <a:ext uri="{C183D7F6-B498-43B3-948B-1728B52AA6E4}">
                <adec:decorative xmlns:adec="http://schemas.microsoft.com/office/drawing/2017/decorative" val="1"/>
              </a:ext>
            </a:extLst>
          </p:cNvPr>
          <p:cNvSpPr/>
          <p:nvPr userDrawn="1"/>
        </p:nvSpPr>
        <p:spPr>
          <a:xfrm>
            <a:off x="-7097" y="0"/>
            <a:ext cx="12192000" cy="6858000"/>
          </a:xfrm>
          <a:prstGeom prst="rect">
            <a:avLst/>
          </a:prstGeom>
          <a:solidFill>
            <a:srgbClr val="113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52B2130A-76E1-6582-5489-CA4D3C8D61B4}"/>
              </a:ext>
            </a:extLst>
          </p:cNvPr>
          <p:cNvSpPr>
            <a:spLocks noGrp="1"/>
          </p:cNvSpPr>
          <p:nvPr>
            <p:ph type="body" idx="1" hasCustomPrompt="1"/>
          </p:nvPr>
        </p:nvSpPr>
        <p:spPr>
          <a:xfrm>
            <a:off x="637200" y="540000"/>
            <a:ext cx="5197912" cy="549968"/>
          </a:xfrm>
          <a:prstGeom prst="rect">
            <a:avLst/>
          </a:prstGeom>
        </p:spPr>
        <p:txBody>
          <a:bodyPr lIns="0" tIns="0">
            <a:noAutofit/>
          </a:bodyPr>
          <a:lstStyle>
            <a:lvl1pPr marL="0" indent="0">
              <a:buNone/>
              <a:defRPr sz="25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Del 1</a:t>
            </a:r>
          </a:p>
        </p:txBody>
      </p:sp>
      <p:sp>
        <p:nvSpPr>
          <p:cNvPr id="2" name="Rubrik 3">
            <a:extLst>
              <a:ext uri="{FF2B5EF4-FFF2-40B4-BE49-F238E27FC236}">
                <a16:creationId xmlns:a16="http://schemas.microsoft.com/office/drawing/2014/main" id="{BFD6FC84-E6B8-4B24-D1A4-467309C0F4BF}"/>
              </a:ext>
            </a:extLst>
          </p:cNvPr>
          <p:cNvSpPr>
            <a:spLocks noGrp="1"/>
          </p:cNvSpPr>
          <p:nvPr>
            <p:ph type="title"/>
          </p:nvPr>
        </p:nvSpPr>
        <p:spPr>
          <a:xfrm>
            <a:off x="637200" y="1728000"/>
            <a:ext cx="8968770" cy="2495653"/>
          </a:xfrm>
        </p:spPr>
        <p:txBody>
          <a:bodyPr anchor="b">
            <a:normAutofit/>
          </a:bodyPr>
          <a:lstStyle>
            <a:lvl1pPr>
              <a:lnSpc>
                <a:spcPct val="100000"/>
              </a:lnSpc>
              <a:defRPr sz="4800" spc="-40" baseline="0">
                <a:solidFill>
                  <a:schemeClr val="bg1"/>
                </a:solidFill>
              </a:defRPr>
            </a:lvl1pPr>
          </a:lstStyle>
          <a:p>
            <a:r>
              <a:rPr lang="sv-SE"/>
              <a:t>Klicka här för att ändra mall för rubrikformat</a:t>
            </a:r>
            <a:endParaRPr lang="sv-SE" dirty="0"/>
          </a:p>
        </p:txBody>
      </p:sp>
      <p:sp>
        <p:nvSpPr>
          <p:cNvPr id="12" name="Underrubrik 4">
            <a:extLst>
              <a:ext uri="{FF2B5EF4-FFF2-40B4-BE49-F238E27FC236}">
                <a16:creationId xmlns:a16="http://schemas.microsoft.com/office/drawing/2014/main" id="{CF9EFB7A-52F7-4B96-A8E7-23E49A8AF6BE}"/>
              </a:ext>
            </a:extLst>
          </p:cNvPr>
          <p:cNvSpPr>
            <a:spLocks noGrp="1"/>
          </p:cNvSpPr>
          <p:nvPr>
            <p:ph type="subTitle" idx="12" hasCustomPrompt="1"/>
          </p:nvPr>
        </p:nvSpPr>
        <p:spPr>
          <a:xfrm>
            <a:off x="637200" y="4333988"/>
            <a:ext cx="9000000" cy="1655763"/>
          </a:xfrm>
          <a:prstGeom prst="rect">
            <a:avLst/>
          </a:prstGeom>
        </p:spPr>
        <p:txBody>
          <a:bodyPr lIns="0" anchor="t">
            <a:normAutofit/>
          </a:bodyPr>
          <a:lstStyle>
            <a:lvl1pPr marL="0" indent="0" algn="l">
              <a:lnSpc>
                <a:spcPct val="110000"/>
              </a:lnSpc>
              <a:buNone/>
              <a:defRPr sz="2500" spc="-30" baseline="0">
                <a:solidFill>
                  <a:schemeClr val="bg1"/>
                </a:solidFill>
                <a:latin typeface="+mj-lt"/>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Avsnittsundertitel</a:t>
            </a:r>
          </a:p>
        </p:txBody>
      </p:sp>
      <p:sp>
        <p:nvSpPr>
          <p:cNvPr id="9" name="Platshållare för sidfot 5">
            <a:extLst>
              <a:ext uri="{FF2B5EF4-FFF2-40B4-BE49-F238E27FC236}">
                <a16:creationId xmlns:a16="http://schemas.microsoft.com/office/drawing/2014/main" id="{D626CCBB-FA3C-4FF3-9FD8-C0ABEF2E3D71}"/>
              </a:ext>
            </a:extLst>
          </p:cNvPr>
          <p:cNvSpPr>
            <a:spLocks noGrp="1"/>
          </p:cNvSpPr>
          <p:nvPr>
            <p:ph type="ftr" sz="quarter" idx="10"/>
          </p:nvPr>
        </p:nvSpPr>
        <p:spPr/>
        <p:txBody>
          <a:bodyPr/>
          <a:lstStyle>
            <a:lvl1pPr>
              <a:defRPr>
                <a:solidFill>
                  <a:schemeClr val="bg1"/>
                </a:solidFill>
              </a:defRPr>
            </a:lvl1pPr>
          </a:lstStyle>
          <a:p>
            <a:r>
              <a:rPr lang="sv-SE"/>
              <a:t>Bild 1</a:t>
            </a:r>
          </a:p>
        </p:txBody>
      </p:sp>
      <p:sp>
        <p:nvSpPr>
          <p:cNvPr id="10" name="Platshållare för bildnummer 6">
            <a:extLst>
              <a:ext uri="{FF2B5EF4-FFF2-40B4-BE49-F238E27FC236}">
                <a16:creationId xmlns:a16="http://schemas.microsoft.com/office/drawing/2014/main" id="{DDA22063-D2D4-47CD-A7AE-ECEFC03816D5}"/>
              </a:ext>
            </a:extLst>
          </p:cNvPr>
          <p:cNvSpPr>
            <a:spLocks noGrp="1"/>
          </p:cNvSpPr>
          <p:nvPr>
            <p:ph type="sldNum" sz="quarter" idx="11"/>
          </p:nvPr>
        </p:nvSpPr>
        <p:spPr/>
        <p:txBody>
          <a:bodyPr/>
          <a:lstStyle>
            <a:lvl1pPr>
              <a:defRPr>
                <a:solidFill>
                  <a:schemeClr val="bg1"/>
                </a:solidFill>
              </a:defRPr>
            </a:lvl1pPr>
          </a:lstStyle>
          <a:p>
            <a:fld id="{4EF126C7-24CB-41BE-8327-5CF4F4F9B55B}" type="slidenum">
              <a:rPr lang="sv-SE" smtClean="0"/>
              <a:pPr/>
              <a:t>‹#›</a:t>
            </a:fld>
            <a:endParaRPr lang="sv-SE"/>
          </a:p>
        </p:txBody>
      </p:sp>
      <p:pic>
        <p:nvPicPr>
          <p:cNvPr id="11" name="Bild 7" descr="Socialstyrelsen logotyp">
            <a:extLst>
              <a:ext uri="{FF2B5EF4-FFF2-40B4-BE49-F238E27FC236}">
                <a16:creationId xmlns:a16="http://schemas.microsoft.com/office/drawing/2014/main" id="{4C26D879-9B78-4AE9-918F-D0BA94858CE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26800" y="6332400"/>
            <a:ext cx="1440000" cy="309490"/>
          </a:xfrm>
          <a:prstGeom prst="rect">
            <a:avLst/>
          </a:prstGeom>
        </p:spPr>
      </p:pic>
    </p:spTree>
    <p:extLst>
      <p:ext uri="{BB962C8B-B14F-4D97-AF65-F5344CB8AC3E}">
        <p14:creationId xmlns:p14="http://schemas.microsoft.com/office/powerpoint/2010/main" val="7910238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Kapitelsida numrerad">
    <p:spTree>
      <p:nvGrpSpPr>
        <p:cNvPr id="1" name=""/>
        <p:cNvGrpSpPr/>
        <p:nvPr/>
      </p:nvGrpSpPr>
      <p:grpSpPr>
        <a:xfrm>
          <a:off x="0" y="0"/>
          <a:ext cx="0" cy="0"/>
          <a:chOff x="0" y="0"/>
          <a:chExt cx="0" cy="0"/>
        </a:xfrm>
      </p:grpSpPr>
      <p:sp>
        <p:nvSpPr>
          <p:cNvPr id="3" name="Rektangel 1">
            <a:extLst>
              <a:ext uri="{FF2B5EF4-FFF2-40B4-BE49-F238E27FC236}">
                <a16:creationId xmlns:a16="http://schemas.microsoft.com/office/drawing/2014/main" id="{66632C35-978C-6B62-C6D3-0489AB671B91}"/>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ubrik 2">
            <a:extLst>
              <a:ext uri="{FF2B5EF4-FFF2-40B4-BE49-F238E27FC236}">
                <a16:creationId xmlns:a16="http://schemas.microsoft.com/office/drawing/2014/main" id="{A26D114C-C763-4581-8597-B1B4017E7B84}"/>
              </a:ext>
            </a:extLst>
          </p:cNvPr>
          <p:cNvSpPr>
            <a:spLocks noGrp="1"/>
          </p:cNvSpPr>
          <p:nvPr>
            <p:ph type="title"/>
          </p:nvPr>
        </p:nvSpPr>
        <p:spPr>
          <a:xfrm>
            <a:off x="637200" y="540000"/>
            <a:ext cx="5199062" cy="2847601"/>
          </a:xfrm>
        </p:spPr>
        <p:txBody>
          <a:bodyPr>
            <a:noAutofit/>
          </a:bodyPr>
          <a:lstStyle>
            <a:lvl1pPr>
              <a:lnSpc>
                <a:spcPct val="100000"/>
              </a:lnSpc>
              <a:defRPr sz="4000" spc="-40" baseline="0">
                <a:solidFill>
                  <a:schemeClr val="bg1"/>
                </a:solidFill>
              </a:defRPr>
            </a:lvl1pPr>
          </a:lstStyle>
          <a:p>
            <a:r>
              <a:rPr lang="sv-SE"/>
              <a:t>Klicka här för att ändra mall för rubrikformat</a:t>
            </a:r>
            <a:endParaRPr lang="sv-SE" dirty="0"/>
          </a:p>
        </p:txBody>
      </p:sp>
      <p:sp>
        <p:nvSpPr>
          <p:cNvPr id="13" name="Platshållare för text 3">
            <a:extLst>
              <a:ext uri="{FF2B5EF4-FFF2-40B4-BE49-F238E27FC236}">
                <a16:creationId xmlns:a16="http://schemas.microsoft.com/office/drawing/2014/main" id="{C17A5B22-744D-07CC-E5A8-7E3117B56BA1}"/>
              </a:ext>
            </a:extLst>
          </p:cNvPr>
          <p:cNvSpPr>
            <a:spLocks noGrp="1"/>
          </p:cNvSpPr>
          <p:nvPr>
            <p:ph type="body" sz="quarter" idx="12" hasCustomPrompt="1"/>
          </p:nvPr>
        </p:nvSpPr>
        <p:spPr>
          <a:xfrm>
            <a:off x="7389099" y="-577755"/>
            <a:ext cx="4794333" cy="5735897"/>
          </a:xfrm>
          <a:prstGeom prst="rect">
            <a:avLst/>
          </a:prstGeom>
        </p:spPr>
        <p:txBody>
          <a:bodyPr anchor="t" anchorCtr="0">
            <a:noAutofit/>
          </a:bodyPr>
          <a:lstStyle>
            <a:lvl1pPr marL="0" indent="0" algn="r">
              <a:lnSpc>
                <a:spcPct val="100000"/>
              </a:lnSpc>
              <a:spcBef>
                <a:spcPts val="0"/>
              </a:spcBef>
              <a:buNone/>
              <a:defRPr sz="40000" b="1">
                <a:solidFill>
                  <a:schemeClr val="accent2">
                    <a:alpha val="50000"/>
                  </a:schemeClr>
                </a:solidFill>
              </a:defRPr>
            </a:lvl1pPr>
          </a:lstStyle>
          <a:p>
            <a:pPr lvl="0"/>
            <a:r>
              <a:rPr lang="sv-SE" dirty="0"/>
              <a:t>1</a:t>
            </a:r>
          </a:p>
        </p:txBody>
      </p:sp>
      <p:sp>
        <p:nvSpPr>
          <p:cNvPr id="4" name="Platshållare för sidfot 4">
            <a:extLst>
              <a:ext uri="{FF2B5EF4-FFF2-40B4-BE49-F238E27FC236}">
                <a16:creationId xmlns:a16="http://schemas.microsoft.com/office/drawing/2014/main" id="{D7E8D443-E237-462B-975C-154721968459}"/>
              </a:ext>
            </a:extLst>
          </p:cNvPr>
          <p:cNvSpPr>
            <a:spLocks noGrp="1"/>
          </p:cNvSpPr>
          <p:nvPr>
            <p:ph type="ftr" sz="quarter" idx="13"/>
          </p:nvPr>
        </p:nvSpPr>
        <p:spPr/>
        <p:txBody>
          <a:bodyPr/>
          <a:lstStyle>
            <a:lvl1pPr>
              <a:defRPr>
                <a:solidFill>
                  <a:schemeClr val="bg1"/>
                </a:solidFill>
              </a:defRPr>
            </a:lvl1pPr>
          </a:lstStyle>
          <a:p>
            <a:r>
              <a:rPr lang="sv-SE"/>
              <a:t>Bild 1</a:t>
            </a:r>
            <a:endParaRPr lang="sv-SE" dirty="0"/>
          </a:p>
        </p:txBody>
      </p:sp>
      <p:sp>
        <p:nvSpPr>
          <p:cNvPr id="10" name="Platshållare för bildnummer 5">
            <a:extLst>
              <a:ext uri="{FF2B5EF4-FFF2-40B4-BE49-F238E27FC236}">
                <a16:creationId xmlns:a16="http://schemas.microsoft.com/office/drawing/2014/main" id="{1224EAF2-CF04-4F06-9EF2-9F75F889D03D}"/>
              </a:ext>
            </a:extLst>
          </p:cNvPr>
          <p:cNvSpPr>
            <a:spLocks noGrp="1"/>
          </p:cNvSpPr>
          <p:nvPr>
            <p:ph type="sldNum" sz="quarter" idx="14"/>
          </p:nvPr>
        </p:nvSpPr>
        <p:spPr/>
        <p:txBody>
          <a:bodyPr/>
          <a:lstStyle>
            <a:lvl1pPr>
              <a:defRPr>
                <a:solidFill>
                  <a:schemeClr val="bg1"/>
                </a:solidFill>
              </a:defRPr>
            </a:lvl1pPr>
          </a:lstStyle>
          <a:p>
            <a:fld id="{4EF126C7-24CB-41BE-8327-5CF4F4F9B55B}" type="slidenum">
              <a:rPr lang="sv-SE" smtClean="0"/>
              <a:pPr/>
              <a:t>‹#›</a:t>
            </a:fld>
            <a:endParaRPr lang="sv-SE"/>
          </a:p>
        </p:txBody>
      </p:sp>
      <p:pic>
        <p:nvPicPr>
          <p:cNvPr id="9" name="Bild 6" descr="Socialstyrelsen logotyp">
            <a:extLst>
              <a:ext uri="{FF2B5EF4-FFF2-40B4-BE49-F238E27FC236}">
                <a16:creationId xmlns:a16="http://schemas.microsoft.com/office/drawing/2014/main" id="{5587D7EB-8136-4358-A5A2-960A0628D7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26800" y="6332400"/>
            <a:ext cx="1440000" cy="309490"/>
          </a:xfrm>
          <a:prstGeom prst="rect">
            <a:avLst/>
          </a:prstGeom>
        </p:spPr>
      </p:pic>
    </p:spTree>
    <p:extLst>
      <p:ext uri="{BB962C8B-B14F-4D97-AF65-F5344CB8AC3E}">
        <p14:creationId xmlns:p14="http://schemas.microsoft.com/office/powerpoint/2010/main" val="20376431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apitelsida med bakgrundsbild">
    <p:spTree>
      <p:nvGrpSpPr>
        <p:cNvPr id="1" name=""/>
        <p:cNvGrpSpPr/>
        <p:nvPr/>
      </p:nvGrpSpPr>
      <p:grpSpPr>
        <a:xfrm>
          <a:off x="0" y="0"/>
          <a:ext cx="0" cy="0"/>
          <a:chOff x="0" y="0"/>
          <a:chExt cx="0" cy="0"/>
        </a:xfrm>
      </p:grpSpPr>
      <p:sp>
        <p:nvSpPr>
          <p:cNvPr id="7" name="Platshållare för bild 1">
            <a:extLst>
              <a:ext uri="{FF2B5EF4-FFF2-40B4-BE49-F238E27FC236}">
                <a16:creationId xmlns:a16="http://schemas.microsoft.com/office/drawing/2014/main" id="{9C40D1D3-1113-927C-B6F9-18C863930682}"/>
              </a:ext>
              <a:ext uri="{C183D7F6-B498-43B3-948B-1728B52AA6E4}">
                <adec:decorative xmlns:adec="http://schemas.microsoft.com/office/drawing/2017/decorative" val="1"/>
              </a:ext>
            </a:extLst>
          </p:cNvPr>
          <p:cNvSpPr>
            <a:spLocks noGrp="1"/>
          </p:cNvSpPr>
          <p:nvPr>
            <p:ph type="pic" idx="11" hasCustomPrompt="1"/>
          </p:nvPr>
        </p:nvSpPr>
        <p:spPr>
          <a:xfrm>
            <a:off x="0" y="1"/>
            <a:ext cx="12192000" cy="6857999"/>
          </a:xfrm>
          <a:prstGeom prst="rect">
            <a:avLst/>
          </a:prstGeom>
        </p:spPr>
        <p:txBody>
          <a:bodyPr lIns="216000" tIns="180000">
            <a:normAutofit/>
          </a:bodyPr>
          <a:lstStyle>
            <a:lvl1pPr marL="0" indent="0">
              <a:buNone/>
              <a:defRPr sz="1100">
                <a:solidFill>
                  <a:srgbClr val="017CC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sv-SE" dirty="0"/>
              <a:t>Utfallande bild bakom text – 1) Klicka på vit yta 2) Infoga bild. Kom ihåg att skriva in en alternativtext eller markera som dekorativ.</a:t>
            </a:r>
          </a:p>
        </p:txBody>
      </p:sp>
      <p:sp>
        <p:nvSpPr>
          <p:cNvPr id="13" name="Rubrik 2">
            <a:extLst>
              <a:ext uri="{FF2B5EF4-FFF2-40B4-BE49-F238E27FC236}">
                <a16:creationId xmlns:a16="http://schemas.microsoft.com/office/drawing/2014/main" id="{2FD6ECBC-F7B5-4B05-A3D3-A59204C80F56}"/>
              </a:ext>
            </a:extLst>
          </p:cNvPr>
          <p:cNvSpPr>
            <a:spLocks noGrp="1"/>
          </p:cNvSpPr>
          <p:nvPr>
            <p:ph type="title"/>
          </p:nvPr>
        </p:nvSpPr>
        <p:spPr>
          <a:xfrm>
            <a:off x="637200" y="1728000"/>
            <a:ext cx="8968770" cy="2495653"/>
          </a:xfrm>
        </p:spPr>
        <p:txBody>
          <a:bodyPr anchor="b">
            <a:normAutofit/>
          </a:bodyPr>
          <a:lstStyle>
            <a:lvl1pPr>
              <a:lnSpc>
                <a:spcPct val="100000"/>
              </a:lnSpc>
              <a:defRPr sz="4800" spc="-40" baseline="0">
                <a:solidFill>
                  <a:schemeClr val="tx1"/>
                </a:solidFill>
              </a:defRPr>
            </a:lvl1pPr>
          </a:lstStyle>
          <a:p>
            <a:r>
              <a:rPr lang="sv-SE"/>
              <a:t>Klicka här för att ändra mall för rubrikformat</a:t>
            </a:r>
            <a:endParaRPr lang="sv-SE" dirty="0"/>
          </a:p>
        </p:txBody>
      </p:sp>
      <p:sp>
        <p:nvSpPr>
          <p:cNvPr id="6" name="Underrubrik 2">
            <a:extLst>
              <a:ext uri="{FF2B5EF4-FFF2-40B4-BE49-F238E27FC236}">
                <a16:creationId xmlns:a16="http://schemas.microsoft.com/office/drawing/2014/main" id="{D4CC4E9F-6EA0-9462-40D9-07A750177851}"/>
              </a:ext>
            </a:extLst>
          </p:cNvPr>
          <p:cNvSpPr>
            <a:spLocks noGrp="1"/>
          </p:cNvSpPr>
          <p:nvPr>
            <p:ph type="subTitle" idx="1" hasCustomPrompt="1"/>
          </p:nvPr>
        </p:nvSpPr>
        <p:spPr>
          <a:xfrm>
            <a:off x="637200" y="4333988"/>
            <a:ext cx="9000000" cy="1655763"/>
          </a:xfrm>
          <a:prstGeom prst="rect">
            <a:avLst/>
          </a:prstGeom>
        </p:spPr>
        <p:txBody>
          <a:bodyPr lIns="0" anchor="t">
            <a:normAutofit/>
          </a:bodyPr>
          <a:lstStyle>
            <a:lvl1pPr marL="0" indent="0" algn="l">
              <a:lnSpc>
                <a:spcPct val="110000"/>
              </a:lnSpc>
              <a:buNone/>
              <a:defRPr sz="2500" spc="-30" baseline="0">
                <a:solidFill>
                  <a:schemeClr val="tx1"/>
                </a:solidFill>
                <a:latin typeface="+mj-lt"/>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Avsnittsundertitel</a:t>
            </a:r>
          </a:p>
        </p:txBody>
      </p:sp>
      <p:sp>
        <p:nvSpPr>
          <p:cNvPr id="4" name="Platshållare för sidfot 4">
            <a:extLst>
              <a:ext uri="{FF2B5EF4-FFF2-40B4-BE49-F238E27FC236}">
                <a16:creationId xmlns:a16="http://schemas.microsoft.com/office/drawing/2014/main" id="{FA7FDCBC-62A6-43C6-A5CE-76BC57FCB704}"/>
              </a:ext>
            </a:extLst>
          </p:cNvPr>
          <p:cNvSpPr>
            <a:spLocks noGrp="1"/>
          </p:cNvSpPr>
          <p:nvPr>
            <p:ph type="ftr" sz="quarter" idx="12"/>
          </p:nvPr>
        </p:nvSpPr>
        <p:spPr/>
        <p:txBody>
          <a:bodyPr/>
          <a:lstStyle/>
          <a:p>
            <a:r>
              <a:rPr lang="sv-SE"/>
              <a:t>Bild 1</a:t>
            </a:r>
          </a:p>
        </p:txBody>
      </p:sp>
      <p:sp>
        <p:nvSpPr>
          <p:cNvPr id="5" name="Platshållare för bildnummer 5">
            <a:extLst>
              <a:ext uri="{FF2B5EF4-FFF2-40B4-BE49-F238E27FC236}">
                <a16:creationId xmlns:a16="http://schemas.microsoft.com/office/drawing/2014/main" id="{B6C93929-F7A2-45FB-BE53-B6003C1ACEA5}"/>
              </a:ext>
            </a:extLst>
          </p:cNvPr>
          <p:cNvSpPr>
            <a:spLocks noGrp="1"/>
          </p:cNvSpPr>
          <p:nvPr>
            <p:ph type="sldNum" sz="quarter" idx="13"/>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120547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mrerad 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02D0CF93-B1DD-D6D4-275B-D9885AE1D479}"/>
              </a:ext>
            </a:extLst>
          </p:cNvPr>
          <p:cNvSpPr>
            <a:spLocks noGrp="1"/>
          </p:cNvSpPr>
          <p:nvPr>
            <p:ph type="body" sz="quarter" idx="13" hasCustomPrompt="1"/>
          </p:nvPr>
        </p:nvSpPr>
        <p:spPr>
          <a:xfrm>
            <a:off x="636045" y="1634400"/>
            <a:ext cx="6840000" cy="4583838"/>
          </a:xfrm>
        </p:spPr>
        <p:txBody>
          <a:bodyPr lIns="0" rIns="0"/>
          <a:lstStyle>
            <a:lvl1pPr marL="457200" indent="-457200">
              <a:buFont typeface="+mj-lt"/>
              <a:buAutoNum type="arabicPeriod"/>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r>
              <a:rPr lang="sv-SE"/>
              <a:t>Bild 8</a:t>
            </a:r>
            <a:endParaRPr lang="sv-SE" dirty="0"/>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2096021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7EB414-D845-40B8-AD42-8C3E31AC4ADD}"/>
              </a:ext>
            </a:extLst>
          </p:cNvPr>
          <p:cNvSpPr>
            <a:spLocks noGrp="1"/>
          </p:cNvSpPr>
          <p:nvPr>
            <p:ph type="title"/>
          </p:nvPr>
        </p:nvSpPr>
        <p:spPr/>
        <p:txBody>
          <a:bodyPr/>
          <a:lstStyle/>
          <a:p>
            <a:r>
              <a:rPr lang="sv-SE"/>
              <a:t>Klicka här för att ändra mall för rubrikformat</a:t>
            </a:r>
          </a:p>
        </p:txBody>
      </p:sp>
      <p:sp>
        <p:nvSpPr>
          <p:cNvPr id="5" name="Platshållare för sidfot 2">
            <a:extLst>
              <a:ext uri="{FF2B5EF4-FFF2-40B4-BE49-F238E27FC236}">
                <a16:creationId xmlns:a16="http://schemas.microsoft.com/office/drawing/2014/main" id="{F758B885-6149-4D2F-8121-C5EDBE6D387E}"/>
              </a:ext>
            </a:extLst>
          </p:cNvPr>
          <p:cNvSpPr>
            <a:spLocks noGrp="1"/>
          </p:cNvSpPr>
          <p:nvPr>
            <p:ph type="ftr" sz="quarter" idx="10"/>
          </p:nvPr>
        </p:nvSpPr>
        <p:spPr/>
        <p:txBody>
          <a:bodyPr/>
          <a:lstStyle/>
          <a:p>
            <a:r>
              <a:rPr lang="sv-SE"/>
              <a:t>Bild 1</a:t>
            </a:r>
          </a:p>
        </p:txBody>
      </p:sp>
      <p:sp>
        <p:nvSpPr>
          <p:cNvPr id="6" name="Platshållare för bildnummer 3">
            <a:extLst>
              <a:ext uri="{FF2B5EF4-FFF2-40B4-BE49-F238E27FC236}">
                <a16:creationId xmlns:a16="http://schemas.microsoft.com/office/drawing/2014/main" id="{BE20BA94-1AE3-4AE0-80FE-ED25E764B106}"/>
              </a:ext>
            </a:extLst>
          </p:cNvPr>
          <p:cNvSpPr>
            <a:spLocks noGrp="1"/>
          </p:cNvSpPr>
          <p:nvPr>
            <p:ph type="sldNum" sz="quarter" idx="11"/>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12228973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A37F79-443B-45AE-BEEB-261CE791C422}"/>
              </a:ext>
            </a:extLst>
          </p:cNvPr>
          <p:cNvSpPr>
            <a:spLocks noGrp="1"/>
          </p:cNvSpPr>
          <p:nvPr>
            <p:ph type="title"/>
          </p:nvPr>
        </p:nvSpPr>
        <p:spPr/>
        <p:txBody>
          <a:bodyPr/>
          <a:lstStyle/>
          <a:p>
            <a:r>
              <a:rPr lang="sv-SE"/>
              <a:t>Klicka här för att ändra mall för rubrikformat</a:t>
            </a:r>
          </a:p>
        </p:txBody>
      </p:sp>
      <p:sp>
        <p:nvSpPr>
          <p:cNvPr id="7" name="Platshållare för text 2">
            <a:extLst>
              <a:ext uri="{FF2B5EF4-FFF2-40B4-BE49-F238E27FC236}">
                <a16:creationId xmlns:a16="http://schemas.microsoft.com/office/drawing/2014/main" id="{B96EB96E-F922-6BF7-2303-CFCC18F2513C}"/>
              </a:ext>
            </a:extLst>
          </p:cNvPr>
          <p:cNvSpPr>
            <a:spLocks noGrp="1"/>
          </p:cNvSpPr>
          <p:nvPr>
            <p:ph type="body" sz="quarter" idx="14" hasCustomPrompt="1"/>
          </p:nvPr>
        </p:nvSpPr>
        <p:spPr>
          <a:xfrm>
            <a:off x="636045" y="1634400"/>
            <a:ext cx="6829166" cy="4516858"/>
          </a:xfrm>
          <a:prstGeom prst="rect">
            <a:avLst/>
          </a:prstGeom>
        </p:spPr>
        <p:txBody>
          <a:bodyPr lIns="0" anchor="t">
            <a:normAutofit/>
          </a:bodyPr>
          <a:lstStyle>
            <a:lvl1pPr marL="0" indent="0">
              <a:lnSpc>
                <a:spcPct val="110000"/>
              </a:lnSpc>
              <a:spcBef>
                <a:spcPts val="1800"/>
              </a:spcBef>
              <a:spcAft>
                <a:spcPts val="0"/>
              </a:spcAft>
              <a:buSzPct val="130000"/>
              <a:buFontTx/>
              <a:buNone/>
              <a:defRPr sz="2000">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här för att ändra format på bakgrundstexten</a:t>
            </a:r>
          </a:p>
        </p:txBody>
      </p:sp>
      <p:sp>
        <p:nvSpPr>
          <p:cNvPr id="5" name="Platshållare för sidfot 3">
            <a:extLst>
              <a:ext uri="{FF2B5EF4-FFF2-40B4-BE49-F238E27FC236}">
                <a16:creationId xmlns:a16="http://schemas.microsoft.com/office/drawing/2014/main" id="{D3BAB382-76CC-47B0-B4B5-E9F1930024E8}"/>
              </a:ext>
            </a:extLst>
          </p:cNvPr>
          <p:cNvSpPr>
            <a:spLocks noGrp="1"/>
          </p:cNvSpPr>
          <p:nvPr>
            <p:ph type="ftr" sz="quarter" idx="15"/>
          </p:nvPr>
        </p:nvSpPr>
        <p:spPr/>
        <p:txBody>
          <a:bodyPr/>
          <a:lstStyle/>
          <a:p>
            <a:r>
              <a:rPr lang="sv-SE"/>
              <a:t>Bild 1</a:t>
            </a:r>
          </a:p>
        </p:txBody>
      </p:sp>
      <p:sp>
        <p:nvSpPr>
          <p:cNvPr id="6" name="Platshållare för bildnummer 4">
            <a:extLst>
              <a:ext uri="{FF2B5EF4-FFF2-40B4-BE49-F238E27FC236}">
                <a16:creationId xmlns:a16="http://schemas.microsoft.com/office/drawing/2014/main" id="{719F0539-DAC4-4126-BB78-1F341DC0CA6D}"/>
              </a:ext>
            </a:extLst>
          </p:cNvPr>
          <p:cNvSpPr>
            <a:spLocks noGrp="1"/>
          </p:cNvSpPr>
          <p:nvPr>
            <p:ph type="sldNum" sz="quarter" idx="16"/>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38342395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E8F80C8E-118A-4D0D-A4C9-42DE8B427707}"/>
              </a:ext>
            </a:extLst>
          </p:cNvPr>
          <p:cNvSpPr>
            <a:spLocks noGrp="1"/>
          </p:cNvSpPr>
          <p:nvPr>
            <p:ph type="title"/>
          </p:nvPr>
        </p:nvSpPr>
        <p:spPr/>
        <p:txBody>
          <a:bodyPr/>
          <a:lstStyle/>
          <a:p>
            <a:r>
              <a:rPr lang="sv-SE"/>
              <a:t>Klicka här för att ändra mall för rubrikformat</a:t>
            </a:r>
          </a:p>
        </p:txBody>
      </p:sp>
      <p:sp>
        <p:nvSpPr>
          <p:cNvPr id="4" name="Platshållare för text 2">
            <a:extLst>
              <a:ext uri="{FF2B5EF4-FFF2-40B4-BE49-F238E27FC236}">
                <a16:creationId xmlns:a16="http://schemas.microsoft.com/office/drawing/2014/main" id="{E8219470-9D8F-6BC8-CE82-81558B419AC3}"/>
              </a:ext>
            </a:extLst>
          </p:cNvPr>
          <p:cNvSpPr>
            <a:spLocks noGrp="1"/>
          </p:cNvSpPr>
          <p:nvPr>
            <p:ph type="body" sz="quarter" idx="15" hasCustomPrompt="1"/>
          </p:nvPr>
        </p:nvSpPr>
        <p:spPr>
          <a:xfrm>
            <a:off x="637200" y="1634400"/>
            <a:ext cx="6818312" cy="4751871"/>
          </a:xfrm>
          <a:prstGeom prst="rect">
            <a:avLst/>
          </a:prstGeom>
        </p:spPr>
        <p:txBody>
          <a:bodyPr lIns="0"/>
          <a:lstStyle>
            <a:lvl1pPr>
              <a:spcBef>
                <a:spcPts val="1800"/>
              </a:spcBef>
              <a:defRPr sz="2000"/>
            </a:lvl1pPr>
            <a:lvl2pPr>
              <a:defRPr sz="1800"/>
            </a:lvl2pPr>
            <a:lvl3pPr>
              <a:defRPr sz="1600"/>
            </a:lvl3pPr>
          </a:lstStyle>
          <a:p>
            <a:pPr lvl="0"/>
            <a:r>
              <a:rPr lang="sv-SE" dirty="0"/>
              <a:t>Klicka här för att ändra format på bakgrundstexten</a:t>
            </a:r>
          </a:p>
          <a:p>
            <a:pPr lvl="1"/>
            <a:r>
              <a:rPr lang="sv-SE" dirty="0"/>
              <a:t>Nivå två</a:t>
            </a:r>
          </a:p>
          <a:p>
            <a:pPr lvl="2"/>
            <a:r>
              <a:rPr lang="sv-SE" dirty="0"/>
              <a:t>Nivå tre</a:t>
            </a:r>
          </a:p>
        </p:txBody>
      </p:sp>
      <p:sp>
        <p:nvSpPr>
          <p:cNvPr id="6" name="Platshållare för sidfot 3">
            <a:extLst>
              <a:ext uri="{FF2B5EF4-FFF2-40B4-BE49-F238E27FC236}">
                <a16:creationId xmlns:a16="http://schemas.microsoft.com/office/drawing/2014/main" id="{4D410928-8390-4D72-8681-6E6A47EBBFF6}"/>
              </a:ext>
            </a:extLst>
          </p:cNvPr>
          <p:cNvSpPr>
            <a:spLocks noGrp="1"/>
          </p:cNvSpPr>
          <p:nvPr>
            <p:ph type="ftr" sz="quarter" idx="16"/>
          </p:nvPr>
        </p:nvSpPr>
        <p:spPr/>
        <p:txBody>
          <a:bodyPr/>
          <a:lstStyle/>
          <a:p>
            <a:r>
              <a:rPr lang="sv-SE"/>
              <a:t>Bild 1</a:t>
            </a:r>
          </a:p>
        </p:txBody>
      </p:sp>
      <p:sp>
        <p:nvSpPr>
          <p:cNvPr id="7" name="Platshållare för bildnummer 4">
            <a:extLst>
              <a:ext uri="{FF2B5EF4-FFF2-40B4-BE49-F238E27FC236}">
                <a16:creationId xmlns:a16="http://schemas.microsoft.com/office/drawing/2014/main" id="{4AF91A3B-E428-454E-BCD6-C9CD0663D67C}"/>
              </a:ext>
            </a:extLst>
          </p:cNvPr>
          <p:cNvSpPr>
            <a:spLocks noGrp="1"/>
          </p:cNvSpPr>
          <p:nvPr>
            <p:ph type="sldNum" sz="quarter" idx="17"/>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34335932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Rubrik, punktlista och infälld bild">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858D0BC7-6CD0-4AE3-946E-9E6B3661622F}"/>
              </a:ext>
            </a:extLst>
          </p:cNvPr>
          <p:cNvSpPr>
            <a:spLocks noGrp="1"/>
          </p:cNvSpPr>
          <p:nvPr>
            <p:ph type="title"/>
          </p:nvPr>
        </p:nvSpPr>
        <p:spPr>
          <a:xfrm>
            <a:off x="636889" y="540000"/>
            <a:ext cx="5459111" cy="1080000"/>
          </a:xfrm>
        </p:spPr>
        <p:txBody>
          <a:bodyPr/>
          <a:lstStyle/>
          <a:p>
            <a:r>
              <a:rPr lang="sv-SE"/>
              <a:t>Klicka här för att ändra mall för rubrikformat</a:t>
            </a:r>
          </a:p>
        </p:txBody>
      </p:sp>
      <p:sp>
        <p:nvSpPr>
          <p:cNvPr id="4" name="Platshållare för text 2">
            <a:extLst>
              <a:ext uri="{FF2B5EF4-FFF2-40B4-BE49-F238E27FC236}">
                <a16:creationId xmlns:a16="http://schemas.microsoft.com/office/drawing/2014/main" id="{64E5CFD4-87C2-B75F-B564-DF97777D54C0}"/>
              </a:ext>
            </a:extLst>
          </p:cNvPr>
          <p:cNvSpPr>
            <a:spLocks noGrp="1"/>
          </p:cNvSpPr>
          <p:nvPr>
            <p:ph type="body" sz="quarter" idx="12" hasCustomPrompt="1"/>
          </p:nvPr>
        </p:nvSpPr>
        <p:spPr>
          <a:xfrm>
            <a:off x="637200" y="1634400"/>
            <a:ext cx="5194051" cy="4583838"/>
          </a:xfrm>
          <a:prstGeom prst="rect">
            <a:avLst/>
          </a:prstGeom>
        </p:spPr>
        <p:txBody>
          <a:bodyPr lIns="0"/>
          <a:lstStyle>
            <a:lvl1pPr>
              <a:spcBef>
                <a:spcPts val="1800"/>
              </a:spcBef>
              <a:defRPr sz="2000"/>
            </a:lvl1pPr>
            <a:lvl2pPr>
              <a:defRPr sz="1800">
                <a:latin typeface="+mn-lt"/>
              </a:defRPr>
            </a:lvl2pPr>
            <a:lvl3pPr>
              <a:defRPr sz="1600">
                <a:latin typeface="+mn-lt"/>
              </a:defRPr>
            </a:lvl3pPr>
          </a:lstStyle>
          <a:p>
            <a:pPr lvl="0"/>
            <a:r>
              <a:rPr lang="sv-SE" dirty="0"/>
              <a:t>Klicka här för att ändra format på bakgrundstexten</a:t>
            </a:r>
          </a:p>
          <a:p>
            <a:pPr lvl="1"/>
            <a:r>
              <a:rPr lang="sv-SE" dirty="0"/>
              <a:t>Nivå två</a:t>
            </a:r>
          </a:p>
          <a:p>
            <a:pPr lvl="2"/>
            <a:r>
              <a:rPr lang="sv-SE" dirty="0"/>
              <a:t>Nivå tre</a:t>
            </a:r>
          </a:p>
        </p:txBody>
      </p:sp>
      <p:sp>
        <p:nvSpPr>
          <p:cNvPr id="6" name="Platshållare för bild 3">
            <a:extLst>
              <a:ext uri="{FF2B5EF4-FFF2-40B4-BE49-F238E27FC236}">
                <a16:creationId xmlns:a16="http://schemas.microsoft.com/office/drawing/2014/main" id="{FEEBDD56-AACA-C812-7E95-EB2BEAFF7B3D}"/>
              </a:ext>
            </a:extLst>
          </p:cNvPr>
          <p:cNvSpPr>
            <a:spLocks noGrp="1"/>
          </p:cNvSpPr>
          <p:nvPr>
            <p:ph type="pic" idx="11" hasCustomPrompt="1"/>
          </p:nvPr>
        </p:nvSpPr>
        <p:spPr>
          <a:xfrm>
            <a:off x="6393181" y="620713"/>
            <a:ext cx="5174931" cy="5597525"/>
          </a:xfrm>
          <a:prstGeom prst="rect">
            <a:avLst/>
          </a:prstGeom>
        </p:spPr>
        <p:txBody>
          <a:bodyPr lIns="216000" tIns="216000" rIns="10800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Infoga en bild. Kom ihåg att skriva in en alternativtext eller markera som dekorativ.</a:t>
            </a:r>
          </a:p>
        </p:txBody>
      </p:sp>
      <p:sp>
        <p:nvSpPr>
          <p:cNvPr id="10" name="Platshållare för sidfot 4">
            <a:extLst>
              <a:ext uri="{FF2B5EF4-FFF2-40B4-BE49-F238E27FC236}">
                <a16:creationId xmlns:a16="http://schemas.microsoft.com/office/drawing/2014/main" id="{C07FB06F-FE7D-4A6F-8F38-03ACAB9EC2A0}"/>
              </a:ext>
            </a:extLst>
          </p:cNvPr>
          <p:cNvSpPr>
            <a:spLocks noGrp="1"/>
          </p:cNvSpPr>
          <p:nvPr>
            <p:ph type="ftr" sz="quarter" idx="13"/>
          </p:nvPr>
        </p:nvSpPr>
        <p:spPr/>
        <p:txBody>
          <a:bodyPr/>
          <a:lstStyle/>
          <a:p>
            <a:r>
              <a:rPr lang="sv-SE"/>
              <a:t>Bild 1</a:t>
            </a:r>
          </a:p>
        </p:txBody>
      </p:sp>
      <p:sp>
        <p:nvSpPr>
          <p:cNvPr id="11" name="Platshållare för bildnummer 5">
            <a:extLst>
              <a:ext uri="{FF2B5EF4-FFF2-40B4-BE49-F238E27FC236}">
                <a16:creationId xmlns:a16="http://schemas.microsoft.com/office/drawing/2014/main" id="{DE6A03B2-C1F9-4CCD-9567-13726E14CE49}"/>
              </a:ext>
            </a:extLst>
          </p:cNvPr>
          <p:cNvSpPr>
            <a:spLocks noGrp="1"/>
          </p:cNvSpPr>
          <p:nvPr>
            <p:ph type="sldNum" sz="quarter" idx="14"/>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10319899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ubrik och numrerad lista">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E7507FC7-B57A-41F0-9BBF-775831FD6ACA}"/>
              </a:ext>
            </a:extLst>
          </p:cNvPr>
          <p:cNvSpPr>
            <a:spLocks noGrp="1"/>
          </p:cNvSpPr>
          <p:nvPr>
            <p:ph type="title"/>
          </p:nvPr>
        </p:nvSpPr>
        <p:spPr/>
        <p:txBody>
          <a:bodyPr/>
          <a:lstStyle/>
          <a:p>
            <a:r>
              <a:rPr lang="sv-SE"/>
              <a:t>Klicka här för att ändra mall för rubrikformat</a:t>
            </a:r>
          </a:p>
        </p:txBody>
      </p:sp>
      <p:sp>
        <p:nvSpPr>
          <p:cNvPr id="4" name="Platshållare för text 2">
            <a:extLst>
              <a:ext uri="{FF2B5EF4-FFF2-40B4-BE49-F238E27FC236}">
                <a16:creationId xmlns:a16="http://schemas.microsoft.com/office/drawing/2014/main" id="{E5148185-2A47-B579-6D9C-977F1EA26FA2}"/>
              </a:ext>
            </a:extLst>
          </p:cNvPr>
          <p:cNvSpPr>
            <a:spLocks noGrp="1"/>
          </p:cNvSpPr>
          <p:nvPr>
            <p:ph type="body" sz="quarter" idx="10" hasCustomPrompt="1"/>
          </p:nvPr>
        </p:nvSpPr>
        <p:spPr>
          <a:xfrm>
            <a:off x="637200" y="1634400"/>
            <a:ext cx="6818312" cy="4335013"/>
          </a:xfrm>
          <a:prstGeom prst="rect">
            <a:avLst/>
          </a:prstGeom>
        </p:spPr>
        <p:txBody>
          <a:bodyPr lIns="0"/>
          <a:lstStyle>
            <a:lvl1pPr marL="457200" indent="-457200">
              <a:spcBef>
                <a:spcPts val="1800"/>
              </a:spcBef>
              <a:buFont typeface="+mj-lt"/>
              <a:buAutoNum type="arabicPeriod"/>
              <a:defRPr sz="2000"/>
            </a:lvl1pPr>
            <a:lvl2pPr>
              <a:defRPr sz="1800">
                <a:latin typeface="+mn-lt"/>
              </a:defRPr>
            </a:lvl2pPr>
            <a:lvl3pPr>
              <a:defRPr sz="1600">
                <a:latin typeface="+mn-lt"/>
              </a:defRPr>
            </a:lvl3pPr>
          </a:lstStyle>
          <a:p>
            <a:pPr lvl="0"/>
            <a:r>
              <a:rPr lang="sv-SE" dirty="0"/>
              <a:t>Klicka här för att ändra format på bakgrundstexten</a:t>
            </a:r>
          </a:p>
          <a:p>
            <a:pPr lvl="1"/>
            <a:r>
              <a:rPr lang="sv-SE" dirty="0"/>
              <a:t>Nivå två</a:t>
            </a:r>
          </a:p>
          <a:p>
            <a:pPr lvl="2"/>
            <a:r>
              <a:rPr lang="sv-SE" dirty="0"/>
              <a:t>Nivå tre</a:t>
            </a:r>
          </a:p>
        </p:txBody>
      </p:sp>
      <p:sp>
        <p:nvSpPr>
          <p:cNvPr id="6" name="Platshållare för sidfot 3">
            <a:extLst>
              <a:ext uri="{FF2B5EF4-FFF2-40B4-BE49-F238E27FC236}">
                <a16:creationId xmlns:a16="http://schemas.microsoft.com/office/drawing/2014/main" id="{34514395-1553-4733-BCEE-11D1281FFE5B}"/>
              </a:ext>
            </a:extLst>
          </p:cNvPr>
          <p:cNvSpPr>
            <a:spLocks noGrp="1"/>
          </p:cNvSpPr>
          <p:nvPr>
            <p:ph type="ftr" sz="quarter" idx="11"/>
          </p:nvPr>
        </p:nvSpPr>
        <p:spPr/>
        <p:txBody>
          <a:bodyPr/>
          <a:lstStyle/>
          <a:p>
            <a:r>
              <a:rPr lang="sv-SE"/>
              <a:t>Bild 1</a:t>
            </a:r>
          </a:p>
        </p:txBody>
      </p:sp>
      <p:sp>
        <p:nvSpPr>
          <p:cNvPr id="7" name="Platshållare för bildnummer 4">
            <a:extLst>
              <a:ext uri="{FF2B5EF4-FFF2-40B4-BE49-F238E27FC236}">
                <a16:creationId xmlns:a16="http://schemas.microsoft.com/office/drawing/2014/main" id="{CB8D7E23-8BFD-48CA-BF77-D2DC445BDD1F}"/>
              </a:ext>
            </a:extLst>
          </p:cNvPr>
          <p:cNvSpPr>
            <a:spLocks noGrp="1"/>
          </p:cNvSpPr>
          <p:nvPr>
            <p:ph type="sldNum" sz="quarter" idx="12"/>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21504414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ubrik och text 2-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F701C2-0725-4302-AC48-7C4C753CF930}"/>
              </a:ext>
            </a:extLst>
          </p:cNvPr>
          <p:cNvSpPr>
            <a:spLocks noGrp="1"/>
          </p:cNvSpPr>
          <p:nvPr>
            <p:ph type="title"/>
          </p:nvPr>
        </p:nvSpPr>
        <p:spPr/>
        <p:txBody>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D3710D23-C07B-6145-0DAD-ABF55E383265}"/>
              </a:ext>
            </a:extLst>
          </p:cNvPr>
          <p:cNvSpPr>
            <a:spLocks noGrp="1"/>
          </p:cNvSpPr>
          <p:nvPr>
            <p:ph type="body" sz="quarter" idx="16" hasCustomPrompt="1"/>
          </p:nvPr>
        </p:nvSpPr>
        <p:spPr>
          <a:xfrm>
            <a:off x="637200" y="1634400"/>
            <a:ext cx="5188903" cy="4583838"/>
          </a:xfrm>
          <a:prstGeom prst="rect">
            <a:avLst/>
          </a:prstGeom>
        </p:spPr>
        <p:txBody>
          <a:bodyPr lIns="0" anchor="t">
            <a:normAutofit/>
          </a:bodyPr>
          <a:lstStyle>
            <a:lvl1pPr marL="0" indent="0">
              <a:lnSpc>
                <a:spcPct val="110000"/>
              </a:lnSpc>
              <a:spcBef>
                <a:spcPts val="1800"/>
              </a:spcBef>
              <a:buNone/>
              <a:defRPr sz="2000">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här för att ändra format på bakgrundstexten</a:t>
            </a:r>
          </a:p>
        </p:txBody>
      </p:sp>
      <p:sp>
        <p:nvSpPr>
          <p:cNvPr id="11" name="Platshållare för text 3">
            <a:extLst>
              <a:ext uri="{FF2B5EF4-FFF2-40B4-BE49-F238E27FC236}">
                <a16:creationId xmlns:a16="http://schemas.microsoft.com/office/drawing/2014/main" id="{C397B7C2-F9F6-4E98-AB2B-94345F89FB41}"/>
              </a:ext>
            </a:extLst>
          </p:cNvPr>
          <p:cNvSpPr>
            <a:spLocks noGrp="1"/>
          </p:cNvSpPr>
          <p:nvPr>
            <p:ph type="body" sz="quarter" idx="17" hasCustomPrompt="1"/>
          </p:nvPr>
        </p:nvSpPr>
        <p:spPr>
          <a:xfrm>
            <a:off x="6397200" y="1634400"/>
            <a:ext cx="5188903" cy="4583838"/>
          </a:xfrm>
          <a:prstGeom prst="rect">
            <a:avLst/>
          </a:prstGeom>
        </p:spPr>
        <p:txBody>
          <a:bodyPr lIns="0" anchor="t">
            <a:normAutofit/>
          </a:bodyPr>
          <a:lstStyle>
            <a:lvl1pPr marL="0" indent="0">
              <a:lnSpc>
                <a:spcPct val="110000"/>
              </a:lnSpc>
              <a:spcBef>
                <a:spcPts val="1800"/>
              </a:spcBef>
              <a:buNone/>
              <a:defRPr sz="2000">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här för att ändra format på bakgrundstexten</a:t>
            </a:r>
          </a:p>
        </p:txBody>
      </p:sp>
      <p:sp>
        <p:nvSpPr>
          <p:cNvPr id="5" name="Platshållare för sidfot 4">
            <a:extLst>
              <a:ext uri="{FF2B5EF4-FFF2-40B4-BE49-F238E27FC236}">
                <a16:creationId xmlns:a16="http://schemas.microsoft.com/office/drawing/2014/main" id="{37406B82-DC71-44EF-B958-424A4BA79C70}"/>
              </a:ext>
            </a:extLst>
          </p:cNvPr>
          <p:cNvSpPr>
            <a:spLocks noGrp="1"/>
          </p:cNvSpPr>
          <p:nvPr>
            <p:ph type="ftr" sz="quarter" idx="18"/>
          </p:nvPr>
        </p:nvSpPr>
        <p:spPr/>
        <p:txBody>
          <a:bodyPr/>
          <a:lstStyle/>
          <a:p>
            <a:r>
              <a:rPr lang="sv-SE"/>
              <a:t>Bild 1</a:t>
            </a:r>
          </a:p>
        </p:txBody>
      </p:sp>
      <p:sp>
        <p:nvSpPr>
          <p:cNvPr id="6" name="Platshållare för bildnummer 5">
            <a:extLst>
              <a:ext uri="{FF2B5EF4-FFF2-40B4-BE49-F238E27FC236}">
                <a16:creationId xmlns:a16="http://schemas.microsoft.com/office/drawing/2014/main" id="{479483DB-8D59-4080-BA67-A1B7D4293E77}"/>
              </a:ext>
            </a:extLst>
          </p:cNvPr>
          <p:cNvSpPr>
            <a:spLocks noGrp="1"/>
          </p:cNvSpPr>
          <p:nvPr>
            <p:ph type="sldNum" sz="quarter" idx="19"/>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13583367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ubrik och punktlista 2-spalt">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452AA41F-EF01-4225-8579-047231899C05}"/>
              </a:ext>
            </a:extLst>
          </p:cNvPr>
          <p:cNvSpPr>
            <a:spLocks noGrp="1"/>
          </p:cNvSpPr>
          <p:nvPr>
            <p:ph type="title"/>
          </p:nvPr>
        </p:nvSpPr>
        <p:spPr/>
        <p:txBody>
          <a:bodyPr/>
          <a:lstStyle/>
          <a:p>
            <a:r>
              <a:rPr lang="sv-SE"/>
              <a:t>Klicka här för att ändra mall för rubrikformat</a:t>
            </a:r>
          </a:p>
        </p:txBody>
      </p:sp>
      <p:sp>
        <p:nvSpPr>
          <p:cNvPr id="5" name="Platshållare för text 2">
            <a:extLst>
              <a:ext uri="{FF2B5EF4-FFF2-40B4-BE49-F238E27FC236}">
                <a16:creationId xmlns:a16="http://schemas.microsoft.com/office/drawing/2014/main" id="{3F24019E-277D-4A60-88FE-C95A5CAACB4E}"/>
              </a:ext>
            </a:extLst>
          </p:cNvPr>
          <p:cNvSpPr>
            <a:spLocks noGrp="1"/>
          </p:cNvSpPr>
          <p:nvPr>
            <p:ph type="body" sz="quarter" idx="12" hasCustomPrompt="1"/>
          </p:nvPr>
        </p:nvSpPr>
        <p:spPr>
          <a:xfrm>
            <a:off x="637200" y="1634400"/>
            <a:ext cx="5194051" cy="4574671"/>
          </a:xfrm>
          <a:prstGeom prst="rect">
            <a:avLst/>
          </a:prstGeom>
        </p:spPr>
        <p:txBody>
          <a:bodyPr lIns="0"/>
          <a:lstStyle>
            <a:lvl1pPr>
              <a:spcBef>
                <a:spcPts val="1800"/>
              </a:spcBef>
              <a:defRPr sz="2000">
                <a:latin typeface="+mn-lt"/>
              </a:defRPr>
            </a:lvl1pPr>
            <a:lvl2pPr>
              <a:defRPr sz="1800">
                <a:latin typeface="+mn-lt"/>
              </a:defRPr>
            </a:lvl2pPr>
            <a:lvl3pPr>
              <a:defRPr sz="1600">
                <a:latin typeface="+mn-lt"/>
              </a:defRPr>
            </a:lvl3pPr>
          </a:lstStyle>
          <a:p>
            <a:pPr lvl="0"/>
            <a:r>
              <a:rPr lang="sv-SE" dirty="0"/>
              <a:t>Klicka här för att ändra format på bakgrundstexten</a:t>
            </a:r>
          </a:p>
          <a:p>
            <a:pPr lvl="1"/>
            <a:r>
              <a:rPr lang="sv-SE" dirty="0"/>
              <a:t>Nivå två</a:t>
            </a:r>
          </a:p>
          <a:p>
            <a:pPr lvl="2"/>
            <a:r>
              <a:rPr lang="sv-SE" dirty="0"/>
              <a:t>Nivå tre</a:t>
            </a:r>
          </a:p>
        </p:txBody>
      </p:sp>
      <p:sp>
        <p:nvSpPr>
          <p:cNvPr id="6" name="Platshållare för text 3">
            <a:extLst>
              <a:ext uri="{FF2B5EF4-FFF2-40B4-BE49-F238E27FC236}">
                <a16:creationId xmlns:a16="http://schemas.microsoft.com/office/drawing/2014/main" id="{99CE8738-DAE9-42D3-9ADE-A3B3B4A78E82}"/>
              </a:ext>
            </a:extLst>
          </p:cNvPr>
          <p:cNvSpPr>
            <a:spLocks noGrp="1"/>
          </p:cNvSpPr>
          <p:nvPr>
            <p:ph type="body" sz="quarter" idx="13" hasCustomPrompt="1"/>
          </p:nvPr>
        </p:nvSpPr>
        <p:spPr>
          <a:xfrm>
            <a:off x="6383339" y="1634401"/>
            <a:ext cx="5194051" cy="4583838"/>
          </a:xfrm>
          <a:prstGeom prst="rect">
            <a:avLst/>
          </a:prstGeom>
        </p:spPr>
        <p:txBody>
          <a:bodyPr lIns="0"/>
          <a:lstStyle>
            <a:lvl1pPr>
              <a:spcBef>
                <a:spcPts val="1800"/>
              </a:spcBef>
              <a:defRPr sz="2000">
                <a:latin typeface="+mn-lt"/>
              </a:defRPr>
            </a:lvl1pPr>
            <a:lvl2pPr>
              <a:defRPr sz="1800">
                <a:latin typeface="+mn-lt"/>
              </a:defRPr>
            </a:lvl2pPr>
            <a:lvl3pPr>
              <a:defRPr sz="1600">
                <a:latin typeface="+mn-lt"/>
              </a:defRPr>
            </a:lvl3pPr>
          </a:lstStyle>
          <a:p>
            <a:pPr lvl="0"/>
            <a:r>
              <a:rPr lang="sv-SE" dirty="0"/>
              <a:t>Klicka här för att ändra format på bakgrundstexten</a:t>
            </a:r>
          </a:p>
          <a:p>
            <a:pPr lvl="1"/>
            <a:r>
              <a:rPr lang="sv-SE" dirty="0"/>
              <a:t>Nivå två</a:t>
            </a:r>
          </a:p>
          <a:p>
            <a:pPr lvl="2"/>
            <a:r>
              <a:rPr lang="sv-SE" dirty="0"/>
              <a:t>Nivå tre</a:t>
            </a:r>
          </a:p>
        </p:txBody>
      </p:sp>
      <p:sp>
        <p:nvSpPr>
          <p:cNvPr id="10" name="Platshållare för sidfot 4">
            <a:extLst>
              <a:ext uri="{FF2B5EF4-FFF2-40B4-BE49-F238E27FC236}">
                <a16:creationId xmlns:a16="http://schemas.microsoft.com/office/drawing/2014/main" id="{028D4306-0EC0-44E1-8177-428203AB5A03}"/>
              </a:ext>
            </a:extLst>
          </p:cNvPr>
          <p:cNvSpPr>
            <a:spLocks noGrp="1"/>
          </p:cNvSpPr>
          <p:nvPr>
            <p:ph type="ftr" sz="quarter" idx="14"/>
          </p:nvPr>
        </p:nvSpPr>
        <p:spPr/>
        <p:txBody>
          <a:bodyPr/>
          <a:lstStyle/>
          <a:p>
            <a:r>
              <a:rPr lang="sv-SE"/>
              <a:t>Bild 1</a:t>
            </a:r>
          </a:p>
        </p:txBody>
      </p:sp>
      <p:sp>
        <p:nvSpPr>
          <p:cNvPr id="11" name="Platshållare för bildnummer 5">
            <a:extLst>
              <a:ext uri="{FF2B5EF4-FFF2-40B4-BE49-F238E27FC236}">
                <a16:creationId xmlns:a16="http://schemas.microsoft.com/office/drawing/2014/main" id="{BA646D25-81E0-4749-A49E-5E9B66E61306}"/>
              </a:ext>
            </a:extLst>
          </p:cNvPr>
          <p:cNvSpPr>
            <a:spLocks noGrp="1"/>
          </p:cNvSpPr>
          <p:nvPr>
            <p:ph type="sldNum" sz="quarter" idx="15"/>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41028193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ubrik och numrerad lista 2-spalt ">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10E94381-7B41-4D72-B846-767E42B8B1E1}"/>
              </a:ext>
            </a:extLst>
          </p:cNvPr>
          <p:cNvSpPr>
            <a:spLocks noGrp="1"/>
          </p:cNvSpPr>
          <p:nvPr>
            <p:ph type="title"/>
          </p:nvPr>
        </p:nvSpPr>
        <p:spPr/>
        <p:txBody>
          <a:bodyPr/>
          <a:lstStyle/>
          <a:p>
            <a:r>
              <a:rPr lang="sv-SE"/>
              <a:t>Klicka här för att ändra mall för rubrikformat</a:t>
            </a:r>
          </a:p>
        </p:txBody>
      </p:sp>
      <p:sp>
        <p:nvSpPr>
          <p:cNvPr id="5" name="Platshållare för text 2">
            <a:extLst>
              <a:ext uri="{FF2B5EF4-FFF2-40B4-BE49-F238E27FC236}">
                <a16:creationId xmlns:a16="http://schemas.microsoft.com/office/drawing/2014/main" id="{1DB22746-20D0-4E65-872D-12244F7B72AA}"/>
              </a:ext>
            </a:extLst>
          </p:cNvPr>
          <p:cNvSpPr>
            <a:spLocks noGrp="1"/>
          </p:cNvSpPr>
          <p:nvPr>
            <p:ph type="body" sz="quarter" idx="12" hasCustomPrompt="1"/>
          </p:nvPr>
        </p:nvSpPr>
        <p:spPr>
          <a:xfrm>
            <a:off x="637200" y="1634401"/>
            <a:ext cx="5188208" cy="4583838"/>
          </a:xfrm>
          <a:prstGeom prst="rect">
            <a:avLst/>
          </a:prstGeom>
        </p:spPr>
        <p:txBody>
          <a:bodyPr lIns="0"/>
          <a:lstStyle>
            <a:lvl1pPr marL="457200" indent="-457200">
              <a:spcBef>
                <a:spcPts val="1800"/>
              </a:spcBef>
              <a:buFont typeface="+mj-lt"/>
              <a:buAutoNum type="arabicPeriod"/>
              <a:defRPr sz="2000">
                <a:latin typeface="+mn-lt"/>
              </a:defRPr>
            </a:lvl1pPr>
            <a:lvl2pPr>
              <a:defRPr sz="1800">
                <a:latin typeface="+mn-lt"/>
              </a:defRPr>
            </a:lvl2pPr>
            <a:lvl3pPr>
              <a:defRPr sz="1600">
                <a:latin typeface="+mn-lt"/>
              </a:defRPr>
            </a:lvl3pPr>
          </a:lstStyle>
          <a:p>
            <a:pPr lvl="0"/>
            <a:r>
              <a:rPr lang="sv-SE" dirty="0"/>
              <a:t>Klicka här för att ändra format på bakgrundstexten</a:t>
            </a:r>
          </a:p>
          <a:p>
            <a:pPr lvl="1"/>
            <a:r>
              <a:rPr lang="sv-SE" dirty="0"/>
              <a:t>Nivå två</a:t>
            </a:r>
          </a:p>
          <a:p>
            <a:pPr lvl="2"/>
            <a:r>
              <a:rPr lang="sv-SE" dirty="0"/>
              <a:t>Nivå tre</a:t>
            </a:r>
          </a:p>
        </p:txBody>
      </p:sp>
      <p:sp>
        <p:nvSpPr>
          <p:cNvPr id="7" name="Platshållare för text 3">
            <a:extLst>
              <a:ext uri="{FF2B5EF4-FFF2-40B4-BE49-F238E27FC236}">
                <a16:creationId xmlns:a16="http://schemas.microsoft.com/office/drawing/2014/main" id="{6D4904A0-409C-4EB1-8A65-AD5037002616}"/>
              </a:ext>
            </a:extLst>
          </p:cNvPr>
          <p:cNvSpPr>
            <a:spLocks noGrp="1"/>
          </p:cNvSpPr>
          <p:nvPr>
            <p:ph type="body" sz="quarter" idx="13" hasCustomPrompt="1"/>
          </p:nvPr>
        </p:nvSpPr>
        <p:spPr>
          <a:xfrm>
            <a:off x="6383339" y="1634401"/>
            <a:ext cx="5188208" cy="4583838"/>
          </a:xfrm>
          <a:prstGeom prst="rect">
            <a:avLst/>
          </a:prstGeom>
        </p:spPr>
        <p:txBody>
          <a:bodyPr lIns="0"/>
          <a:lstStyle>
            <a:lvl1pPr marL="457200" indent="-457200">
              <a:spcBef>
                <a:spcPts val="1800"/>
              </a:spcBef>
              <a:buFont typeface="+mj-lt"/>
              <a:buAutoNum type="arabicPeriod"/>
              <a:defRPr sz="2000">
                <a:latin typeface="+mn-lt"/>
              </a:defRPr>
            </a:lvl1pPr>
            <a:lvl2pPr>
              <a:defRPr sz="1800">
                <a:latin typeface="+mn-lt"/>
              </a:defRPr>
            </a:lvl2pPr>
            <a:lvl3pPr>
              <a:defRPr sz="1600">
                <a:latin typeface="+mn-lt"/>
              </a:defRPr>
            </a:lvl3pPr>
          </a:lstStyle>
          <a:p>
            <a:pPr lvl="0"/>
            <a:r>
              <a:rPr lang="sv-SE" dirty="0"/>
              <a:t>Klicka här för att ändra format på bakgrundstexten</a:t>
            </a:r>
          </a:p>
          <a:p>
            <a:pPr lvl="1"/>
            <a:r>
              <a:rPr lang="sv-SE" dirty="0"/>
              <a:t>Nivå två</a:t>
            </a:r>
          </a:p>
          <a:p>
            <a:pPr lvl="2"/>
            <a:r>
              <a:rPr lang="sv-SE" dirty="0"/>
              <a:t>Nivå tre</a:t>
            </a:r>
          </a:p>
        </p:txBody>
      </p:sp>
      <p:sp>
        <p:nvSpPr>
          <p:cNvPr id="9" name="Platshållare för sidfot 4">
            <a:extLst>
              <a:ext uri="{FF2B5EF4-FFF2-40B4-BE49-F238E27FC236}">
                <a16:creationId xmlns:a16="http://schemas.microsoft.com/office/drawing/2014/main" id="{2C8D1CF1-E93D-463B-AF49-0EC5A6E1B4BB}"/>
              </a:ext>
            </a:extLst>
          </p:cNvPr>
          <p:cNvSpPr>
            <a:spLocks noGrp="1"/>
          </p:cNvSpPr>
          <p:nvPr>
            <p:ph type="ftr" sz="quarter" idx="14"/>
          </p:nvPr>
        </p:nvSpPr>
        <p:spPr/>
        <p:txBody>
          <a:bodyPr/>
          <a:lstStyle/>
          <a:p>
            <a:r>
              <a:rPr lang="sv-SE"/>
              <a:t>Bild 1</a:t>
            </a:r>
          </a:p>
        </p:txBody>
      </p:sp>
      <p:sp>
        <p:nvSpPr>
          <p:cNvPr id="10" name="Platshållare för bildnummer 5">
            <a:extLst>
              <a:ext uri="{FF2B5EF4-FFF2-40B4-BE49-F238E27FC236}">
                <a16:creationId xmlns:a16="http://schemas.microsoft.com/office/drawing/2014/main" id="{0D093DFA-0FFE-431F-9D40-D12B15C7218F}"/>
              </a:ext>
            </a:extLst>
          </p:cNvPr>
          <p:cNvSpPr>
            <a:spLocks noGrp="1"/>
          </p:cNvSpPr>
          <p:nvPr>
            <p:ph type="sldNum" sz="quarter" idx="15"/>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15215014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ubrik, text och bild 1">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EB008D-0CC1-4719-8437-99618B6B65EE}"/>
              </a:ext>
            </a:extLst>
          </p:cNvPr>
          <p:cNvSpPr>
            <a:spLocks noGrp="1"/>
          </p:cNvSpPr>
          <p:nvPr>
            <p:ph type="title"/>
          </p:nvPr>
        </p:nvSpPr>
        <p:spPr>
          <a:xfrm>
            <a:off x="636889" y="540000"/>
            <a:ext cx="6792611" cy="1080000"/>
          </a:xfrm>
        </p:spPr>
        <p:txBody>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E2E14E40-923A-1266-AEE9-9ADB80254241}"/>
              </a:ext>
            </a:extLst>
          </p:cNvPr>
          <p:cNvSpPr>
            <a:spLocks noGrp="1"/>
          </p:cNvSpPr>
          <p:nvPr>
            <p:ph type="body" sz="quarter" idx="16" hasCustomPrompt="1"/>
          </p:nvPr>
        </p:nvSpPr>
        <p:spPr>
          <a:xfrm>
            <a:off x="637200" y="1634400"/>
            <a:ext cx="6809740" cy="4583838"/>
          </a:xfrm>
          <a:prstGeom prst="rect">
            <a:avLst/>
          </a:prstGeom>
        </p:spPr>
        <p:txBody>
          <a:bodyPr lIns="0" anchor="t">
            <a:normAutofit/>
          </a:bodyPr>
          <a:lstStyle>
            <a:lvl1pPr marL="0" indent="0">
              <a:lnSpc>
                <a:spcPct val="110000"/>
              </a:lnSpc>
              <a:spcBef>
                <a:spcPts val="1800"/>
              </a:spcBef>
              <a:spcAft>
                <a:spcPts val="0"/>
              </a:spcAft>
              <a:buNone/>
              <a:defRPr sz="2000">
                <a:latin typeface="+mn-lt"/>
                <a:ea typeface="Noto Sans" panose="020B0502040504020204" pitchFamily="34" charset="0"/>
                <a:cs typeface="Noto Sans" panose="020B0502040504020204" pitchFamily="34" charset="0"/>
              </a:defRPr>
            </a:lvl1pPr>
            <a:lvl2pPr marL="457200" indent="0">
              <a:buNone/>
              <a:defRPr>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dirty="0"/>
              <a:t>Klicka här för att ändra format på bakgrundstexten</a:t>
            </a:r>
          </a:p>
        </p:txBody>
      </p:sp>
      <p:sp>
        <p:nvSpPr>
          <p:cNvPr id="6" name="Platshållare för bild 3">
            <a:extLst>
              <a:ext uri="{FF2B5EF4-FFF2-40B4-BE49-F238E27FC236}">
                <a16:creationId xmlns:a16="http://schemas.microsoft.com/office/drawing/2014/main" id="{FEEBDD56-AACA-C812-7E95-EB2BEAFF7B3D}"/>
              </a:ext>
            </a:extLst>
          </p:cNvPr>
          <p:cNvSpPr>
            <a:spLocks noGrp="1"/>
          </p:cNvSpPr>
          <p:nvPr>
            <p:ph type="pic" idx="11" hasCustomPrompt="1"/>
          </p:nvPr>
        </p:nvSpPr>
        <p:spPr>
          <a:xfrm>
            <a:off x="8077201" y="0"/>
            <a:ext cx="4114800" cy="6857999"/>
          </a:xfrm>
          <a:prstGeom prst="rect">
            <a:avLst/>
          </a:prstGeom>
        </p:spPr>
        <p:txBody>
          <a:bodyPr lIns="216000" tIns="576000" rIns="180000">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Infoga en bild. Kom ihåg att skriva in en alternativtext eller markera som dekorativ.</a:t>
            </a:r>
          </a:p>
        </p:txBody>
      </p:sp>
      <p:sp>
        <p:nvSpPr>
          <p:cNvPr id="5" name="Platshållare för sidfot 4">
            <a:extLst>
              <a:ext uri="{FF2B5EF4-FFF2-40B4-BE49-F238E27FC236}">
                <a16:creationId xmlns:a16="http://schemas.microsoft.com/office/drawing/2014/main" id="{EFF7CB77-F4BF-4F39-9A04-589D0309588A}"/>
              </a:ext>
            </a:extLst>
          </p:cNvPr>
          <p:cNvSpPr>
            <a:spLocks noGrp="1"/>
          </p:cNvSpPr>
          <p:nvPr>
            <p:ph type="ftr" sz="quarter" idx="17"/>
          </p:nvPr>
        </p:nvSpPr>
        <p:spPr/>
        <p:txBody>
          <a:bodyPr/>
          <a:lstStyle/>
          <a:p>
            <a:r>
              <a:rPr lang="sv-SE"/>
              <a:t>Bild 1</a:t>
            </a:r>
          </a:p>
        </p:txBody>
      </p:sp>
      <p:sp>
        <p:nvSpPr>
          <p:cNvPr id="7" name="Platshållare för bildnummer 5">
            <a:extLst>
              <a:ext uri="{FF2B5EF4-FFF2-40B4-BE49-F238E27FC236}">
                <a16:creationId xmlns:a16="http://schemas.microsoft.com/office/drawing/2014/main" id="{51B3DFEC-57A4-43E2-AD92-5FFC5D929F57}"/>
              </a:ext>
            </a:extLst>
          </p:cNvPr>
          <p:cNvSpPr>
            <a:spLocks noGrp="1"/>
          </p:cNvSpPr>
          <p:nvPr>
            <p:ph type="sldNum" sz="quarter" idx="18"/>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17336351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ubrik, text och bild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EF7C54-8A0A-44CD-A06F-F7E15D319562}"/>
              </a:ext>
            </a:extLst>
          </p:cNvPr>
          <p:cNvSpPr>
            <a:spLocks noGrp="1"/>
          </p:cNvSpPr>
          <p:nvPr>
            <p:ph type="title"/>
          </p:nvPr>
        </p:nvSpPr>
        <p:spPr>
          <a:xfrm>
            <a:off x="636889" y="540000"/>
            <a:ext cx="5171774" cy="1080000"/>
          </a:xfrm>
        </p:spPr>
        <p:txBody>
          <a:bodyPr/>
          <a:lstStyle/>
          <a:p>
            <a:r>
              <a:rPr lang="sv-SE"/>
              <a:t>Klicka här för att ändra mall för rubrikformat</a:t>
            </a:r>
          </a:p>
        </p:txBody>
      </p:sp>
      <p:sp>
        <p:nvSpPr>
          <p:cNvPr id="4" name="Platshållare för text 2">
            <a:extLst>
              <a:ext uri="{FF2B5EF4-FFF2-40B4-BE49-F238E27FC236}">
                <a16:creationId xmlns:a16="http://schemas.microsoft.com/office/drawing/2014/main" id="{F4451309-973D-674D-595E-A21E77D45168}"/>
              </a:ext>
            </a:extLst>
          </p:cNvPr>
          <p:cNvSpPr>
            <a:spLocks noGrp="1"/>
          </p:cNvSpPr>
          <p:nvPr>
            <p:ph type="body" sz="quarter" idx="12" hasCustomPrompt="1"/>
          </p:nvPr>
        </p:nvSpPr>
        <p:spPr>
          <a:xfrm>
            <a:off x="637200" y="1634400"/>
            <a:ext cx="5171463" cy="4583838"/>
          </a:xfrm>
          <a:prstGeom prst="rect">
            <a:avLst/>
          </a:prstGeom>
        </p:spPr>
        <p:txBody>
          <a:bodyPr lIns="0"/>
          <a:lstStyle>
            <a:lvl1pPr>
              <a:spcBef>
                <a:spcPts val="1800"/>
              </a:spcBef>
              <a:defRPr/>
            </a:lvl1pPr>
          </a:lstStyle>
          <a:p>
            <a:pPr lvl="0"/>
            <a:r>
              <a:rPr lang="sv-SE" dirty="0"/>
              <a:t>Klicka här för att ändra format på bakgrundstexten</a:t>
            </a:r>
          </a:p>
          <a:p>
            <a:pPr lvl="1"/>
            <a:r>
              <a:rPr lang="sv-SE" dirty="0"/>
              <a:t>Nivå två</a:t>
            </a:r>
          </a:p>
          <a:p>
            <a:pPr lvl="2"/>
            <a:r>
              <a:rPr lang="sv-SE" dirty="0"/>
              <a:t>Nivå tre</a:t>
            </a:r>
          </a:p>
        </p:txBody>
      </p:sp>
      <p:sp>
        <p:nvSpPr>
          <p:cNvPr id="6" name="Platshållare för bild 3">
            <a:extLst>
              <a:ext uri="{FF2B5EF4-FFF2-40B4-BE49-F238E27FC236}">
                <a16:creationId xmlns:a16="http://schemas.microsoft.com/office/drawing/2014/main" id="{FEEBDD56-AACA-C812-7E95-EB2BEAFF7B3D}"/>
              </a:ext>
            </a:extLst>
          </p:cNvPr>
          <p:cNvSpPr>
            <a:spLocks noGrp="1"/>
          </p:cNvSpPr>
          <p:nvPr>
            <p:ph type="pic" idx="11" hasCustomPrompt="1"/>
          </p:nvPr>
        </p:nvSpPr>
        <p:spPr>
          <a:xfrm>
            <a:off x="6096001" y="0"/>
            <a:ext cx="6096000" cy="6857999"/>
          </a:xfrm>
          <a:prstGeom prst="rect">
            <a:avLst/>
          </a:prstGeom>
        </p:spPr>
        <p:txBody>
          <a:bodyPr lIns="216000" tIns="576000" rIns="252000">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bildplatshållaren (klicka inte på ikonen). Infoga en bild. Kom ihåg att skriva in en alternativtext eller markera som dekorativ.</a:t>
            </a:r>
          </a:p>
        </p:txBody>
      </p:sp>
      <p:sp>
        <p:nvSpPr>
          <p:cNvPr id="7" name="Platshållare för sidfot 4">
            <a:extLst>
              <a:ext uri="{FF2B5EF4-FFF2-40B4-BE49-F238E27FC236}">
                <a16:creationId xmlns:a16="http://schemas.microsoft.com/office/drawing/2014/main" id="{6D55C4DD-793D-4F05-855A-7F5B1C703133}"/>
              </a:ext>
            </a:extLst>
          </p:cNvPr>
          <p:cNvSpPr>
            <a:spLocks noGrp="1"/>
          </p:cNvSpPr>
          <p:nvPr>
            <p:ph type="ftr" sz="quarter" idx="13"/>
          </p:nvPr>
        </p:nvSpPr>
        <p:spPr/>
        <p:txBody>
          <a:bodyPr/>
          <a:lstStyle/>
          <a:p>
            <a:r>
              <a:rPr lang="sv-SE"/>
              <a:t>Bild 1</a:t>
            </a:r>
          </a:p>
        </p:txBody>
      </p:sp>
      <p:sp>
        <p:nvSpPr>
          <p:cNvPr id="8" name="Platshållare för bildnummer 5">
            <a:extLst>
              <a:ext uri="{FF2B5EF4-FFF2-40B4-BE49-F238E27FC236}">
                <a16:creationId xmlns:a16="http://schemas.microsoft.com/office/drawing/2014/main" id="{5123DDC0-56AE-4BE8-86E6-053C54763A0A}"/>
              </a:ext>
            </a:extLst>
          </p:cNvPr>
          <p:cNvSpPr>
            <a:spLocks noGrp="1"/>
          </p:cNvSpPr>
          <p:nvPr>
            <p:ph type="sldNum" sz="quarter" idx="14"/>
          </p:nvPr>
        </p:nvSpPr>
        <p:spPr/>
        <p:txBody>
          <a:bodyPr/>
          <a:lstStyle/>
          <a:p>
            <a:fld id="{4EF126C7-24CB-41BE-8327-5CF4F4F9B55B}" type="slidenum">
              <a:rPr lang="sv-SE" smtClean="0"/>
              <a:pPr/>
              <a:t>‹#›</a:t>
            </a:fld>
            <a:endParaRPr lang="sv-SE"/>
          </a:p>
        </p:txBody>
      </p:sp>
    </p:spTree>
    <p:extLst>
      <p:ext uri="{BB962C8B-B14F-4D97-AF65-F5344CB8AC3E}">
        <p14:creationId xmlns:p14="http://schemas.microsoft.com/office/powerpoint/2010/main" val="20041736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image" Target="../media/image1.emf"/><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theme" Target="../theme/theme3.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theme" Target="../theme/theme4.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EF6AE06-7D0B-679D-DAEF-6C2C1D3AC566}"/>
              </a:ext>
            </a:extLst>
          </p:cNvPr>
          <p:cNvSpPr>
            <a:spLocks noGrp="1"/>
          </p:cNvSpPr>
          <p:nvPr>
            <p:ph type="title"/>
          </p:nvPr>
        </p:nvSpPr>
        <p:spPr>
          <a:xfrm>
            <a:off x="636889" y="540000"/>
            <a:ext cx="9720000" cy="1080000"/>
          </a:xfrm>
          <a:prstGeom prst="rect">
            <a:avLst/>
          </a:prstGeom>
        </p:spPr>
        <p:txBody>
          <a:bodyPr vert="horz" lIns="0" tIns="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A735A071-11A9-B41A-D9FC-FA993004023D}"/>
              </a:ext>
            </a:extLst>
          </p:cNvPr>
          <p:cNvSpPr>
            <a:spLocks noGrp="1"/>
          </p:cNvSpPr>
          <p:nvPr>
            <p:ph type="body" idx="1"/>
          </p:nvPr>
        </p:nvSpPr>
        <p:spPr>
          <a:xfrm>
            <a:off x="636045" y="1634097"/>
            <a:ext cx="7020000" cy="4582800"/>
          </a:xfrm>
          <a:prstGeom prst="rect">
            <a:avLst/>
          </a:prstGeom>
        </p:spPr>
        <p:txBody>
          <a:bodyPr vert="horz" lIns="0" tIns="45720" rIns="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sidfot 4">
            <a:extLst>
              <a:ext uri="{FF2B5EF4-FFF2-40B4-BE49-F238E27FC236}">
                <a16:creationId xmlns:a16="http://schemas.microsoft.com/office/drawing/2014/main" id="{15296B71-03DD-80A4-6205-3713B583AD18}"/>
              </a:ext>
            </a:extLst>
          </p:cNvPr>
          <p:cNvSpPr>
            <a:spLocks noGrp="1"/>
          </p:cNvSpPr>
          <p:nvPr>
            <p:ph type="ftr" sz="quarter" idx="3"/>
          </p:nvPr>
        </p:nvSpPr>
        <p:spPr>
          <a:xfrm>
            <a:off x="636045" y="6356350"/>
            <a:ext cx="4114800" cy="365125"/>
          </a:xfrm>
          <a:prstGeom prst="rect">
            <a:avLst/>
          </a:prstGeom>
        </p:spPr>
        <p:txBody>
          <a:bodyPr vert="horz" lIns="91440" tIns="45720" rIns="91440" bIns="45720" rtlCol="0" anchor="ctr"/>
          <a:lstStyle>
            <a:lvl1pPr algn="l">
              <a:defRPr sz="1200">
                <a:solidFill>
                  <a:schemeClr val="tx1"/>
                </a:solidFill>
              </a:defRPr>
            </a:lvl1pPr>
          </a:lstStyle>
          <a:p>
            <a:r>
              <a:rPr lang="sv-SE"/>
              <a:t>Bild 8</a:t>
            </a:r>
            <a:endParaRPr lang="sv-SE" dirty="0"/>
          </a:p>
        </p:txBody>
      </p:sp>
      <p:sp>
        <p:nvSpPr>
          <p:cNvPr id="6" name="Platshållare för bildnummer 5">
            <a:extLst>
              <a:ext uri="{FF2B5EF4-FFF2-40B4-BE49-F238E27FC236}">
                <a16:creationId xmlns:a16="http://schemas.microsoft.com/office/drawing/2014/main" id="{460F0521-EEC8-AA48-6F07-D6B78AAFDFF8}"/>
              </a:ext>
            </a:extLst>
          </p:cNvPr>
          <p:cNvSpPr>
            <a:spLocks noGrp="1"/>
          </p:cNvSpPr>
          <p:nvPr>
            <p:ph type="sldNum" sz="quarter" idx="4"/>
          </p:nvPr>
        </p:nvSpPr>
        <p:spPr>
          <a:xfrm>
            <a:off x="5629258" y="6356350"/>
            <a:ext cx="933484" cy="365125"/>
          </a:xfrm>
          <a:prstGeom prst="rect">
            <a:avLst/>
          </a:prstGeom>
        </p:spPr>
        <p:txBody>
          <a:bodyPr vert="horz" lIns="91440" tIns="45720" rIns="91440" bIns="45720" rtlCol="0" anchor="ctr"/>
          <a:lstStyle>
            <a:lvl1pPr algn="ctr">
              <a:defRPr sz="1200">
                <a:solidFill>
                  <a:schemeClr val="tx1"/>
                </a:solidFill>
              </a:defRPr>
            </a:lvl1pPr>
          </a:lstStyle>
          <a:p>
            <a:fld id="{72E6AD8C-8D45-475A-88F1-A1ABBFDF6A1B}" type="slidenum">
              <a:rPr lang="sv-SE" smtClean="0"/>
              <a:pPr/>
              <a:t>‹#›</a:t>
            </a:fld>
            <a:endParaRPr lang="sv-SE" dirty="0"/>
          </a:p>
        </p:txBody>
      </p:sp>
      <p:pic>
        <p:nvPicPr>
          <p:cNvPr id="7" name="Bildobjekt 6" descr="Logotyp Socialstyrelsen">
            <a:extLst>
              <a:ext uri="{FF2B5EF4-FFF2-40B4-BE49-F238E27FC236}">
                <a16:creationId xmlns:a16="http://schemas.microsoft.com/office/drawing/2014/main" id="{B6600725-C256-4E21-B2CE-967977119CFF}"/>
              </a:ext>
            </a:extLst>
          </p:cNvPr>
          <p:cNvPicPr>
            <a:picLocks noChangeAspect="1"/>
          </p:cNvPicPr>
          <p:nvPr userDrawn="1"/>
        </p:nvPicPr>
        <p:blipFill>
          <a:blip r:embed="rId37"/>
          <a:stretch>
            <a:fillRect/>
          </a:stretch>
        </p:blipFill>
        <p:spPr>
          <a:xfrm>
            <a:off x="10128113" y="6333464"/>
            <a:ext cx="1440000" cy="295715"/>
          </a:xfrm>
          <a:prstGeom prst="rect">
            <a:avLst/>
          </a:prstGeom>
        </p:spPr>
      </p:pic>
      <p:cxnSp>
        <p:nvCxnSpPr>
          <p:cNvPr id="8" name="Rak koppling 7">
            <a:extLst>
              <a:ext uri="{FF2B5EF4-FFF2-40B4-BE49-F238E27FC236}">
                <a16:creationId xmlns:a16="http://schemas.microsoft.com/office/drawing/2014/main" id="{80B3FD74-0299-3550-4E28-5ACB19E12AFC}"/>
              </a:ext>
              <a:ext uri="{C183D7F6-B498-43B3-948B-1728B52AA6E4}">
                <adec:decorative xmlns:adec="http://schemas.microsoft.com/office/drawing/2017/decorative" val="1"/>
              </a:ext>
            </a:extLst>
          </p:cNvPr>
          <p:cNvCxnSpPr/>
          <p:nvPr userDrawn="1"/>
        </p:nvCxnSpPr>
        <p:spPr>
          <a:xfrm>
            <a:off x="626357"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koppling 8">
            <a:extLst>
              <a:ext uri="{FF2B5EF4-FFF2-40B4-BE49-F238E27FC236}">
                <a16:creationId xmlns:a16="http://schemas.microsoft.com/office/drawing/2014/main" id="{915831CF-0745-C506-4100-FE148513A3F5}"/>
              </a:ext>
              <a:ext uri="{C183D7F6-B498-43B3-948B-1728B52AA6E4}">
                <adec:decorative xmlns:adec="http://schemas.microsoft.com/office/drawing/2017/decorative" val="1"/>
              </a:ext>
            </a:extLst>
          </p:cNvPr>
          <p:cNvCxnSpPr/>
          <p:nvPr userDrawn="1"/>
        </p:nvCxnSpPr>
        <p:spPr>
          <a:xfrm>
            <a:off x="5808663"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koppling 9">
            <a:extLst>
              <a:ext uri="{FF2B5EF4-FFF2-40B4-BE49-F238E27FC236}">
                <a16:creationId xmlns:a16="http://schemas.microsoft.com/office/drawing/2014/main" id="{D0E0E85A-E94E-02CB-591B-5C472DFA277C}"/>
              </a:ext>
              <a:ext uri="{C183D7F6-B498-43B3-948B-1728B52AA6E4}">
                <adec:decorative xmlns:adec="http://schemas.microsoft.com/office/drawing/2017/decorative" val="1"/>
              </a:ext>
            </a:extLst>
          </p:cNvPr>
          <p:cNvCxnSpPr/>
          <p:nvPr userDrawn="1"/>
        </p:nvCxnSpPr>
        <p:spPr>
          <a:xfrm>
            <a:off x="6383338"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C02D0A55-E372-4B7F-403F-2E3DC6E83DDF}"/>
              </a:ext>
              <a:ext uri="{C183D7F6-B498-43B3-948B-1728B52AA6E4}">
                <adec:decorative xmlns:adec="http://schemas.microsoft.com/office/drawing/2017/decorative" val="1"/>
              </a:ext>
            </a:extLst>
          </p:cNvPr>
          <p:cNvCxnSpPr>
            <a:cxnSpLocks/>
          </p:cNvCxnSpPr>
          <p:nvPr userDrawn="1"/>
        </p:nvCxnSpPr>
        <p:spPr>
          <a:xfrm>
            <a:off x="11568113"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24B18876-DAF9-0CED-0C89-9EA95DA1DD08}"/>
              </a:ext>
              <a:ext uri="{C183D7F6-B498-43B3-948B-1728B52AA6E4}">
                <adec:decorative xmlns:adec="http://schemas.microsoft.com/office/drawing/2017/decorative" val="1"/>
              </a:ext>
            </a:extLst>
          </p:cNvPr>
          <p:cNvCxnSpPr>
            <a:cxnSpLocks/>
          </p:cNvCxnSpPr>
          <p:nvPr userDrawn="1"/>
        </p:nvCxnSpPr>
        <p:spPr>
          <a:xfrm rot="5400000">
            <a:off x="12420684" y="48945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5EF01506-B404-7FAC-EF48-44D61E34C78D}"/>
              </a:ext>
              <a:ext uri="{C183D7F6-B498-43B3-948B-1728B52AA6E4}">
                <adec:decorative xmlns:adec="http://schemas.microsoft.com/office/drawing/2017/decorative" val="1"/>
              </a:ext>
            </a:extLst>
          </p:cNvPr>
          <p:cNvCxnSpPr>
            <a:cxnSpLocks/>
          </p:cNvCxnSpPr>
          <p:nvPr userDrawn="1"/>
        </p:nvCxnSpPr>
        <p:spPr>
          <a:xfrm rot="5400000">
            <a:off x="12420684" y="329837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0FA766C4-1E08-20C2-C14D-AD4AD7320025}"/>
              </a:ext>
              <a:ext uri="{C183D7F6-B498-43B3-948B-1728B52AA6E4}">
                <adec:decorative xmlns:adec="http://schemas.microsoft.com/office/drawing/2017/decorative" val="1"/>
              </a:ext>
            </a:extLst>
          </p:cNvPr>
          <p:cNvCxnSpPr>
            <a:cxnSpLocks/>
          </p:cNvCxnSpPr>
          <p:nvPr userDrawn="1"/>
        </p:nvCxnSpPr>
        <p:spPr>
          <a:xfrm rot="5400000">
            <a:off x="12420684" y="6106660"/>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DC70BE39-AE1C-A008-E5DE-EF68DC6EC0AF}"/>
              </a:ext>
              <a:ext uri="{C183D7F6-B498-43B3-948B-1728B52AA6E4}">
                <adec:decorative xmlns:adec="http://schemas.microsoft.com/office/drawing/2017/decorative" val="1"/>
              </a:ext>
            </a:extLst>
          </p:cNvPr>
          <p:cNvCxnSpPr/>
          <p:nvPr userDrawn="1"/>
        </p:nvCxnSpPr>
        <p:spPr>
          <a:xfrm>
            <a:off x="623887"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2A6D88E5-9D1D-0299-0E23-7792F919E253}"/>
              </a:ext>
              <a:ext uri="{C183D7F6-B498-43B3-948B-1728B52AA6E4}">
                <adec:decorative xmlns:adec="http://schemas.microsoft.com/office/drawing/2017/decorative" val="1"/>
              </a:ext>
            </a:extLst>
          </p:cNvPr>
          <p:cNvCxnSpPr/>
          <p:nvPr userDrawn="1"/>
        </p:nvCxnSpPr>
        <p:spPr>
          <a:xfrm>
            <a:off x="5808663"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FFB69A4D-C031-4997-2CD8-3735C5CB356C}"/>
              </a:ext>
              <a:ext uri="{C183D7F6-B498-43B3-948B-1728B52AA6E4}">
                <adec:decorative xmlns:adec="http://schemas.microsoft.com/office/drawing/2017/decorative" val="1"/>
              </a:ext>
            </a:extLst>
          </p:cNvPr>
          <p:cNvCxnSpPr/>
          <p:nvPr userDrawn="1"/>
        </p:nvCxnSpPr>
        <p:spPr>
          <a:xfrm>
            <a:off x="6383338"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E98BF6E7-B0B5-A519-1C2F-BDF7C16E622F}"/>
              </a:ext>
              <a:ext uri="{C183D7F6-B498-43B3-948B-1728B52AA6E4}">
                <adec:decorative xmlns:adec="http://schemas.microsoft.com/office/drawing/2017/decorative" val="1"/>
              </a:ext>
            </a:extLst>
          </p:cNvPr>
          <p:cNvCxnSpPr>
            <a:cxnSpLocks/>
          </p:cNvCxnSpPr>
          <p:nvPr userDrawn="1"/>
        </p:nvCxnSpPr>
        <p:spPr>
          <a:xfrm>
            <a:off x="11568113"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89EA6B94-E30D-5779-F560-45F2A9F8D505}"/>
              </a:ext>
              <a:ext uri="{C183D7F6-B498-43B3-948B-1728B52AA6E4}">
                <adec:decorative xmlns:adec="http://schemas.microsoft.com/office/drawing/2017/decorative" val="1"/>
              </a:ext>
            </a:extLst>
          </p:cNvPr>
          <p:cNvCxnSpPr>
            <a:cxnSpLocks/>
          </p:cNvCxnSpPr>
          <p:nvPr userDrawn="1"/>
        </p:nvCxnSpPr>
        <p:spPr>
          <a:xfrm rot="5400000">
            <a:off x="-242020" y="489453"/>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608B746F-43F8-0E83-27C2-8B3D79142687}"/>
              </a:ext>
              <a:ext uri="{C183D7F6-B498-43B3-948B-1728B52AA6E4}">
                <adec:decorative xmlns:adec="http://schemas.microsoft.com/office/drawing/2017/decorative" val="1"/>
              </a:ext>
            </a:extLst>
          </p:cNvPr>
          <p:cNvCxnSpPr>
            <a:cxnSpLocks/>
          </p:cNvCxnSpPr>
          <p:nvPr userDrawn="1"/>
        </p:nvCxnSpPr>
        <p:spPr>
          <a:xfrm rot="5400000">
            <a:off x="-242020" y="3298373"/>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453CBA76-A7BD-F3F8-69A4-BD6E3B10419C}"/>
              </a:ext>
              <a:ext uri="{C183D7F6-B498-43B3-948B-1728B52AA6E4}">
                <adec:decorative xmlns:adec="http://schemas.microsoft.com/office/drawing/2017/decorative" val="1"/>
              </a:ext>
            </a:extLst>
          </p:cNvPr>
          <p:cNvCxnSpPr>
            <a:cxnSpLocks/>
          </p:cNvCxnSpPr>
          <p:nvPr userDrawn="1"/>
        </p:nvCxnSpPr>
        <p:spPr>
          <a:xfrm rot="5400000">
            <a:off x="-242020" y="6106661"/>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469253"/>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79" r:id="rId4"/>
    <p:sldLayoutId id="2147483660" r:id="rId5"/>
    <p:sldLayoutId id="2147483654" r:id="rId6"/>
    <p:sldLayoutId id="2147483661" r:id="rId7"/>
    <p:sldLayoutId id="2147483662" r:id="rId8"/>
    <p:sldLayoutId id="2147483667" r:id="rId9"/>
    <p:sldLayoutId id="2147483665" r:id="rId10"/>
    <p:sldLayoutId id="2147483666" r:id="rId11"/>
    <p:sldLayoutId id="2147483664" r:id="rId12"/>
    <p:sldLayoutId id="2147483668" r:id="rId13"/>
    <p:sldLayoutId id="2147483680" r:id="rId14"/>
    <p:sldLayoutId id="2147483669" r:id="rId15"/>
    <p:sldLayoutId id="2147483682" r:id="rId16"/>
    <p:sldLayoutId id="2147483681" r:id="rId17"/>
    <p:sldLayoutId id="2147483670" r:id="rId18"/>
    <p:sldLayoutId id="2147483671" r:id="rId19"/>
    <p:sldLayoutId id="2147483673" r:id="rId20"/>
    <p:sldLayoutId id="2147483674" r:id="rId21"/>
    <p:sldLayoutId id="2147483675" r:id="rId22"/>
    <p:sldLayoutId id="2147483676" r:id="rId23"/>
    <p:sldLayoutId id="2147483678"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Lst>
  <p:hf sldNum="0" hdr="0" dt="0"/>
  <p:txStyles>
    <p:titleStyle>
      <a:lvl1pPr algn="l" defTabSz="914400" rtl="0" eaLnBrk="1" latinLnBrk="0" hangingPunct="1">
        <a:lnSpc>
          <a:spcPct val="110000"/>
        </a:lnSpc>
        <a:spcBef>
          <a:spcPct val="0"/>
        </a:spcBef>
        <a:buNone/>
        <a:defRPr sz="3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Noto Sans" panose="020B0502040504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Noto Sans" panose="020B0502040504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Noto Sans" panose="020B0502040504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Noto Sans" panose="020B0502040504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659" userDrawn="1">
          <p15:clr>
            <a:srgbClr val="F26B43"/>
          </p15:clr>
        </p15:guide>
        <p15:guide id="3" pos="4021" userDrawn="1">
          <p15:clr>
            <a:srgbClr val="F26B43"/>
          </p15:clr>
        </p15:guide>
        <p15:guide id="4" pos="7287" userDrawn="1">
          <p15:clr>
            <a:srgbClr val="F26B43"/>
          </p15:clr>
        </p15:guide>
        <p15:guide id="5" pos="393" userDrawn="1">
          <p15:clr>
            <a:srgbClr val="F26B43"/>
          </p15:clr>
        </p15:guide>
        <p15:guide id="6" orient="horz" pos="391" userDrawn="1">
          <p15:clr>
            <a:srgbClr val="F26B43"/>
          </p15:clr>
        </p15:guide>
        <p15:guide id="7" orient="horz" pos="392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EF6AE06-7D0B-679D-DAEF-6C2C1D3AC566}"/>
              </a:ext>
            </a:extLst>
          </p:cNvPr>
          <p:cNvSpPr>
            <a:spLocks noGrp="1"/>
          </p:cNvSpPr>
          <p:nvPr>
            <p:ph type="title"/>
          </p:nvPr>
        </p:nvSpPr>
        <p:spPr>
          <a:xfrm>
            <a:off x="636889" y="540000"/>
            <a:ext cx="9720000" cy="1080000"/>
          </a:xfrm>
          <a:prstGeom prst="rect">
            <a:avLst/>
          </a:prstGeom>
        </p:spPr>
        <p:txBody>
          <a:bodyPr vert="horz" lIns="0" tIns="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A735A071-11A9-B41A-D9FC-FA993004023D}"/>
              </a:ext>
            </a:extLst>
          </p:cNvPr>
          <p:cNvSpPr>
            <a:spLocks noGrp="1"/>
          </p:cNvSpPr>
          <p:nvPr>
            <p:ph type="body" idx="1"/>
          </p:nvPr>
        </p:nvSpPr>
        <p:spPr>
          <a:xfrm>
            <a:off x="636045" y="1634097"/>
            <a:ext cx="7020000" cy="4582800"/>
          </a:xfrm>
          <a:prstGeom prst="rect">
            <a:avLst/>
          </a:prstGeom>
        </p:spPr>
        <p:txBody>
          <a:bodyPr vert="horz" lIns="0" tIns="45720" rIns="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sidfot 4">
            <a:extLst>
              <a:ext uri="{FF2B5EF4-FFF2-40B4-BE49-F238E27FC236}">
                <a16:creationId xmlns:a16="http://schemas.microsoft.com/office/drawing/2014/main" id="{15296B71-03DD-80A4-6205-3713B583AD18}"/>
              </a:ext>
            </a:extLst>
          </p:cNvPr>
          <p:cNvSpPr>
            <a:spLocks noGrp="1"/>
          </p:cNvSpPr>
          <p:nvPr>
            <p:ph type="ftr" sz="quarter" idx="3"/>
          </p:nvPr>
        </p:nvSpPr>
        <p:spPr>
          <a:xfrm>
            <a:off x="636045" y="6356350"/>
            <a:ext cx="4114800" cy="365125"/>
          </a:xfrm>
          <a:prstGeom prst="rect">
            <a:avLst/>
          </a:prstGeom>
        </p:spPr>
        <p:txBody>
          <a:bodyPr vert="horz" lIns="91440" tIns="45720" rIns="91440" bIns="45720" rtlCol="0" anchor="ctr"/>
          <a:lstStyle>
            <a:lvl1pPr algn="l">
              <a:defRPr sz="1200">
                <a:solidFill>
                  <a:schemeClr val="tx1"/>
                </a:solidFill>
              </a:defRPr>
            </a:lvl1pPr>
          </a:lstStyle>
          <a:p>
            <a:r>
              <a:rPr lang="sv-SE"/>
              <a:t>Bild 1</a:t>
            </a:r>
            <a:endParaRPr lang="sv-SE" dirty="0"/>
          </a:p>
        </p:txBody>
      </p:sp>
      <p:sp>
        <p:nvSpPr>
          <p:cNvPr id="6" name="Platshållare för bildnummer 5">
            <a:extLst>
              <a:ext uri="{FF2B5EF4-FFF2-40B4-BE49-F238E27FC236}">
                <a16:creationId xmlns:a16="http://schemas.microsoft.com/office/drawing/2014/main" id="{460F0521-EEC8-AA48-6F07-D6B78AAFDFF8}"/>
              </a:ext>
            </a:extLst>
          </p:cNvPr>
          <p:cNvSpPr>
            <a:spLocks noGrp="1"/>
          </p:cNvSpPr>
          <p:nvPr>
            <p:ph type="sldNum" sz="quarter" idx="4"/>
          </p:nvPr>
        </p:nvSpPr>
        <p:spPr>
          <a:xfrm>
            <a:off x="5629258" y="6356350"/>
            <a:ext cx="933484" cy="365125"/>
          </a:xfrm>
          <a:prstGeom prst="rect">
            <a:avLst/>
          </a:prstGeom>
        </p:spPr>
        <p:txBody>
          <a:bodyPr vert="horz" lIns="91440" tIns="45720" rIns="91440" bIns="45720" rtlCol="0" anchor="ctr"/>
          <a:lstStyle>
            <a:lvl1pPr algn="ctr">
              <a:defRPr sz="1200">
                <a:solidFill>
                  <a:schemeClr val="tx1"/>
                </a:solidFill>
              </a:defRPr>
            </a:lvl1pPr>
          </a:lstStyle>
          <a:p>
            <a:fld id="{72E6AD8C-8D45-475A-88F1-A1ABBFDF6A1B}" type="slidenum">
              <a:rPr lang="sv-SE" smtClean="0"/>
              <a:pPr/>
              <a:t>‹#›</a:t>
            </a:fld>
            <a:endParaRPr lang="sv-SE" dirty="0"/>
          </a:p>
        </p:txBody>
      </p:sp>
      <p:pic>
        <p:nvPicPr>
          <p:cNvPr id="7" name="Bildobjekt 6" descr="Logotyp Socialstyrelsen">
            <a:extLst>
              <a:ext uri="{FF2B5EF4-FFF2-40B4-BE49-F238E27FC236}">
                <a16:creationId xmlns:a16="http://schemas.microsoft.com/office/drawing/2014/main" id="{B6600725-C256-4E21-B2CE-967977119CFF}"/>
              </a:ext>
            </a:extLst>
          </p:cNvPr>
          <p:cNvPicPr>
            <a:picLocks noChangeAspect="1"/>
          </p:cNvPicPr>
          <p:nvPr userDrawn="1"/>
        </p:nvPicPr>
        <p:blipFill>
          <a:blip r:embed="rId26"/>
          <a:stretch>
            <a:fillRect/>
          </a:stretch>
        </p:blipFill>
        <p:spPr>
          <a:xfrm>
            <a:off x="10128113" y="6333464"/>
            <a:ext cx="1440000" cy="295715"/>
          </a:xfrm>
          <a:prstGeom prst="rect">
            <a:avLst/>
          </a:prstGeom>
        </p:spPr>
      </p:pic>
      <p:cxnSp>
        <p:nvCxnSpPr>
          <p:cNvPr id="8" name="Rak koppling 7">
            <a:extLst>
              <a:ext uri="{FF2B5EF4-FFF2-40B4-BE49-F238E27FC236}">
                <a16:creationId xmlns:a16="http://schemas.microsoft.com/office/drawing/2014/main" id="{80B3FD74-0299-3550-4E28-5ACB19E12AFC}"/>
              </a:ext>
              <a:ext uri="{C183D7F6-B498-43B3-948B-1728B52AA6E4}">
                <adec:decorative xmlns:adec="http://schemas.microsoft.com/office/drawing/2017/decorative" val="1"/>
              </a:ext>
            </a:extLst>
          </p:cNvPr>
          <p:cNvCxnSpPr/>
          <p:nvPr userDrawn="1"/>
        </p:nvCxnSpPr>
        <p:spPr>
          <a:xfrm>
            <a:off x="626357"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koppling 8">
            <a:extLst>
              <a:ext uri="{FF2B5EF4-FFF2-40B4-BE49-F238E27FC236}">
                <a16:creationId xmlns:a16="http://schemas.microsoft.com/office/drawing/2014/main" id="{915831CF-0745-C506-4100-FE148513A3F5}"/>
              </a:ext>
              <a:ext uri="{C183D7F6-B498-43B3-948B-1728B52AA6E4}">
                <adec:decorative xmlns:adec="http://schemas.microsoft.com/office/drawing/2017/decorative" val="1"/>
              </a:ext>
            </a:extLst>
          </p:cNvPr>
          <p:cNvCxnSpPr/>
          <p:nvPr userDrawn="1"/>
        </p:nvCxnSpPr>
        <p:spPr>
          <a:xfrm>
            <a:off x="5808663"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koppling 9">
            <a:extLst>
              <a:ext uri="{FF2B5EF4-FFF2-40B4-BE49-F238E27FC236}">
                <a16:creationId xmlns:a16="http://schemas.microsoft.com/office/drawing/2014/main" id="{D0E0E85A-E94E-02CB-591B-5C472DFA277C}"/>
              </a:ext>
              <a:ext uri="{C183D7F6-B498-43B3-948B-1728B52AA6E4}">
                <adec:decorative xmlns:adec="http://schemas.microsoft.com/office/drawing/2017/decorative" val="1"/>
              </a:ext>
            </a:extLst>
          </p:cNvPr>
          <p:cNvCxnSpPr/>
          <p:nvPr userDrawn="1"/>
        </p:nvCxnSpPr>
        <p:spPr>
          <a:xfrm>
            <a:off x="6383338"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C02D0A55-E372-4B7F-403F-2E3DC6E83DDF}"/>
              </a:ext>
              <a:ext uri="{C183D7F6-B498-43B3-948B-1728B52AA6E4}">
                <adec:decorative xmlns:adec="http://schemas.microsoft.com/office/drawing/2017/decorative" val="1"/>
              </a:ext>
            </a:extLst>
          </p:cNvPr>
          <p:cNvCxnSpPr>
            <a:cxnSpLocks/>
          </p:cNvCxnSpPr>
          <p:nvPr userDrawn="1"/>
        </p:nvCxnSpPr>
        <p:spPr>
          <a:xfrm>
            <a:off x="11568113"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24B18876-DAF9-0CED-0C89-9EA95DA1DD08}"/>
              </a:ext>
              <a:ext uri="{C183D7F6-B498-43B3-948B-1728B52AA6E4}">
                <adec:decorative xmlns:adec="http://schemas.microsoft.com/office/drawing/2017/decorative" val="1"/>
              </a:ext>
            </a:extLst>
          </p:cNvPr>
          <p:cNvCxnSpPr>
            <a:cxnSpLocks/>
          </p:cNvCxnSpPr>
          <p:nvPr userDrawn="1"/>
        </p:nvCxnSpPr>
        <p:spPr>
          <a:xfrm rot="5400000">
            <a:off x="12420684" y="48945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5EF01506-B404-7FAC-EF48-44D61E34C78D}"/>
              </a:ext>
              <a:ext uri="{C183D7F6-B498-43B3-948B-1728B52AA6E4}">
                <adec:decorative xmlns:adec="http://schemas.microsoft.com/office/drawing/2017/decorative" val="1"/>
              </a:ext>
            </a:extLst>
          </p:cNvPr>
          <p:cNvCxnSpPr>
            <a:cxnSpLocks/>
          </p:cNvCxnSpPr>
          <p:nvPr userDrawn="1"/>
        </p:nvCxnSpPr>
        <p:spPr>
          <a:xfrm rot="5400000">
            <a:off x="12420684" y="329837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0FA766C4-1E08-20C2-C14D-AD4AD7320025}"/>
              </a:ext>
              <a:ext uri="{C183D7F6-B498-43B3-948B-1728B52AA6E4}">
                <adec:decorative xmlns:adec="http://schemas.microsoft.com/office/drawing/2017/decorative" val="1"/>
              </a:ext>
            </a:extLst>
          </p:cNvPr>
          <p:cNvCxnSpPr>
            <a:cxnSpLocks/>
          </p:cNvCxnSpPr>
          <p:nvPr userDrawn="1"/>
        </p:nvCxnSpPr>
        <p:spPr>
          <a:xfrm rot="5400000">
            <a:off x="12420684" y="6106660"/>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DC70BE39-AE1C-A008-E5DE-EF68DC6EC0AF}"/>
              </a:ext>
              <a:ext uri="{C183D7F6-B498-43B3-948B-1728B52AA6E4}">
                <adec:decorative xmlns:adec="http://schemas.microsoft.com/office/drawing/2017/decorative" val="1"/>
              </a:ext>
            </a:extLst>
          </p:cNvPr>
          <p:cNvCxnSpPr/>
          <p:nvPr userDrawn="1"/>
        </p:nvCxnSpPr>
        <p:spPr>
          <a:xfrm>
            <a:off x="623887"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2A6D88E5-9D1D-0299-0E23-7792F919E253}"/>
              </a:ext>
              <a:ext uri="{C183D7F6-B498-43B3-948B-1728B52AA6E4}">
                <adec:decorative xmlns:adec="http://schemas.microsoft.com/office/drawing/2017/decorative" val="1"/>
              </a:ext>
            </a:extLst>
          </p:cNvPr>
          <p:cNvCxnSpPr/>
          <p:nvPr userDrawn="1"/>
        </p:nvCxnSpPr>
        <p:spPr>
          <a:xfrm>
            <a:off x="5808663"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FFB69A4D-C031-4997-2CD8-3735C5CB356C}"/>
              </a:ext>
              <a:ext uri="{C183D7F6-B498-43B3-948B-1728B52AA6E4}">
                <adec:decorative xmlns:adec="http://schemas.microsoft.com/office/drawing/2017/decorative" val="1"/>
              </a:ext>
            </a:extLst>
          </p:cNvPr>
          <p:cNvCxnSpPr/>
          <p:nvPr userDrawn="1"/>
        </p:nvCxnSpPr>
        <p:spPr>
          <a:xfrm>
            <a:off x="6383338"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E98BF6E7-B0B5-A519-1C2F-BDF7C16E622F}"/>
              </a:ext>
              <a:ext uri="{C183D7F6-B498-43B3-948B-1728B52AA6E4}">
                <adec:decorative xmlns:adec="http://schemas.microsoft.com/office/drawing/2017/decorative" val="1"/>
              </a:ext>
            </a:extLst>
          </p:cNvPr>
          <p:cNvCxnSpPr>
            <a:cxnSpLocks/>
          </p:cNvCxnSpPr>
          <p:nvPr userDrawn="1"/>
        </p:nvCxnSpPr>
        <p:spPr>
          <a:xfrm>
            <a:off x="11568113"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89EA6B94-E30D-5779-F560-45F2A9F8D505}"/>
              </a:ext>
              <a:ext uri="{C183D7F6-B498-43B3-948B-1728B52AA6E4}">
                <adec:decorative xmlns:adec="http://schemas.microsoft.com/office/drawing/2017/decorative" val="1"/>
              </a:ext>
            </a:extLst>
          </p:cNvPr>
          <p:cNvCxnSpPr>
            <a:cxnSpLocks/>
          </p:cNvCxnSpPr>
          <p:nvPr userDrawn="1"/>
        </p:nvCxnSpPr>
        <p:spPr>
          <a:xfrm rot="5400000">
            <a:off x="-242020" y="489453"/>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608B746F-43F8-0E83-27C2-8B3D79142687}"/>
              </a:ext>
              <a:ext uri="{C183D7F6-B498-43B3-948B-1728B52AA6E4}">
                <adec:decorative xmlns:adec="http://schemas.microsoft.com/office/drawing/2017/decorative" val="1"/>
              </a:ext>
            </a:extLst>
          </p:cNvPr>
          <p:cNvCxnSpPr>
            <a:cxnSpLocks/>
          </p:cNvCxnSpPr>
          <p:nvPr userDrawn="1"/>
        </p:nvCxnSpPr>
        <p:spPr>
          <a:xfrm rot="5400000">
            <a:off x="-242020" y="3298373"/>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453CBA76-A7BD-F3F8-69A4-BD6E3B10419C}"/>
              </a:ext>
              <a:ext uri="{C183D7F6-B498-43B3-948B-1728B52AA6E4}">
                <adec:decorative xmlns:adec="http://schemas.microsoft.com/office/drawing/2017/decorative" val="1"/>
              </a:ext>
            </a:extLst>
          </p:cNvPr>
          <p:cNvCxnSpPr>
            <a:cxnSpLocks/>
          </p:cNvCxnSpPr>
          <p:nvPr userDrawn="1"/>
        </p:nvCxnSpPr>
        <p:spPr>
          <a:xfrm rot="5400000">
            <a:off x="-242020" y="6106661"/>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3373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Lst>
  <p:hf sldNum="0" hdr="0" dt="0"/>
  <p:txStyles>
    <p:titleStyle>
      <a:lvl1pPr algn="l" defTabSz="914400" rtl="0" eaLnBrk="1" latinLnBrk="0" hangingPunct="1">
        <a:lnSpc>
          <a:spcPct val="110000"/>
        </a:lnSpc>
        <a:spcBef>
          <a:spcPct val="0"/>
        </a:spcBef>
        <a:buNone/>
        <a:defRPr sz="3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Noto Sans" panose="020B0502040504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Noto Sans" panose="020B0502040504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Noto Sans" panose="020B0502040504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Noto Sans" panose="020B0502040504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659">
          <p15:clr>
            <a:srgbClr val="F26B43"/>
          </p15:clr>
        </p15:guide>
        <p15:guide id="3" pos="4021">
          <p15:clr>
            <a:srgbClr val="F26B43"/>
          </p15:clr>
        </p15:guide>
        <p15:guide id="4" pos="7287">
          <p15:clr>
            <a:srgbClr val="F26B43"/>
          </p15:clr>
        </p15:guide>
        <p15:guide id="5" pos="393">
          <p15:clr>
            <a:srgbClr val="F26B43"/>
          </p15:clr>
        </p15:guide>
        <p15:guide id="6" orient="horz" pos="391">
          <p15:clr>
            <a:srgbClr val="F26B43"/>
          </p15:clr>
        </p15:guide>
        <p15:guide id="7" orient="horz" pos="392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Bildobjekt 5" descr="Socialstyrelsen">
            <a:extLst>
              <a:ext uri="{FF2B5EF4-FFF2-40B4-BE49-F238E27FC236}">
                <a16:creationId xmlns:a16="http://schemas.microsoft.com/office/drawing/2014/main" id="{95A5E953-50F9-1BA8-4372-278E440140AA}"/>
              </a:ext>
            </a:extLst>
          </p:cNvPr>
          <p:cNvPicPr>
            <a:picLocks noChangeAspect="1"/>
          </p:cNvPicPr>
          <p:nvPr/>
        </p:nvPicPr>
        <p:blipFill>
          <a:blip r:embed="rId27"/>
          <a:stretch>
            <a:fillRect/>
          </a:stretch>
        </p:blipFill>
        <p:spPr>
          <a:xfrm>
            <a:off x="10128113" y="6333464"/>
            <a:ext cx="1440000" cy="295715"/>
          </a:xfrm>
          <a:prstGeom prst="rect">
            <a:avLst/>
          </a:prstGeom>
        </p:spPr>
      </p:pic>
      <p:sp>
        <p:nvSpPr>
          <p:cNvPr id="2" name="Platshållare för rubrik 1">
            <a:extLst>
              <a:ext uri="{FF2B5EF4-FFF2-40B4-BE49-F238E27FC236}">
                <a16:creationId xmlns:a16="http://schemas.microsoft.com/office/drawing/2014/main" id="{2B6156E1-64F2-E440-B780-30634D866D53}"/>
              </a:ext>
            </a:extLst>
          </p:cNvPr>
          <p:cNvSpPr>
            <a:spLocks noGrp="1"/>
          </p:cNvSpPr>
          <p:nvPr>
            <p:ph type="title"/>
          </p:nvPr>
        </p:nvSpPr>
        <p:spPr>
          <a:xfrm>
            <a:off x="636889" y="540000"/>
            <a:ext cx="9720000" cy="1080000"/>
          </a:xfrm>
          <a:prstGeom prst="rect">
            <a:avLst/>
          </a:prstGeom>
        </p:spPr>
        <p:txBody>
          <a:bodyPr vert="horz" lIns="0" tIns="0" rIns="91440" bIns="45720" rtlCol="0" anchor="t">
            <a:normAutofit/>
          </a:bodyPr>
          <a:lstStyle/>
          <a:p>
            <a:r>
              <a:rPr lang="sv-SE" dirty="0"/>
              <a:t>Klicka här för att ändra mall för rubrikformat</a:t>
            </a:r>
          </a:p>
        </p:txBody>
      </p:sp>
      <p:cxnSp>
        <p:nvCxnSpPr>
          <p:cNvPr id="5" name="Rak koppling 4">
            <a:extLst>
              <a:ext uri="{FF2B5EF4-FFF2-40B4-BE49-F238E27FC236}">
                <a16:creationId xmlns:a16="http://schemas.microsoft.com/office/drawing/2014/main" id="{7A5FCC32-EFE8-43FE-90EA-4835D8353439}"/>
              </a:ext>
              <a:ext uri="{C183D7F6-B498-43B3-948B-1728B52AA6E4}">
                <adec:decorative xmlns:adec="http://schemas.microsoft.com/office/drawing/2017/decorative" val="1"/>
              </a:ext>
            </a:extLst>
          </p:cNvPr>
          <p:cNvCxnSpPr/>
          <p:nvPr/>
        </p:nvCxnSpPr>
        <p:spPr>
          <a:xfrm>
            <a:off x="623309"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A586222A-556B-44F4-B6A8-0B286BFF60B6}"/>
              </a:ext>
              <a:ext uri="{C183D7F6-B498-43B3-948B-1728B52AA6E4}">
                <adec:decorative xmlns:adec="http://schemas.microsoft.com/office/drawing/2017/decorative" val="1"/>
              </a:ext>
            </a:extLst>
          </p:cNvPr>
          <p:cNvCxnSpPr/>
          <p:nvPr/>
        </p:nvCxnSpPr>
        <p:spPr>
          <a:xfrm>
            <a:off x="5808663"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5B0E99FA-C014-4BF4-AC97-8CC40C679C08}"/>
              </a:ext>
              <a:ext uri="{C183D7F6-B498-43B3-948B-1728B52AA6E4}">
                <adec:decorative xmlns:adec="http://schemas.microsoft.com/office/drawing/2017/decorative" val="1"/>
              </a:ext>
            </a:extLst>
          </p:cNvPr>
          <p:cNvCxnSpPr/>
          <p:nvPr/>
        </p:nvCxnSpPr>
        <p:spPr>
          <a:xfrm>
            <a:off x="6383338"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93AFE2DE-231B-4B77-BC0B-D1D77B7BD68B}"/>
              </a:ext>
              <a:ext uri="{C183D7F6-B498-43B3-948B-1728B52AA6E4}">
                <adec:decorative xmlns:adec="http://schemas.microsoft.com/office/drawing/2017/decorative" val="1"/>
              </a:ext>
            </a:extLst>
          </p:cNvPr>
          <p:cNvCxnSpPr>
            <a:cxnSpLocks/>
          </p:cNvCxnSpPr>
          <p:nvPr/>
        </p:nvCxnSpPr>
        <p:spPr>
          <a:xfrm>
            <a:off x="11568113"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09E1D972-C7AD-468B-A376-70DE1520A9C0}"/>
              </a:ext>
              <a:ext uri="{C183D7F6-B498-43B3-948B-1728B52AA6E4}">
                <adec:decorative xmlns:adec="http://schemas.microsoft.com/office/drawing/2017/decorative" val="1"/>
              </a:ext>
            </a:extLst>
          </p:cNvPr>
          <p:cNvCxnSpPr>
            <a:cxnSpLocks/>
          </p:cNvCxnSpPr>
          <p:nvPr/>
        </p:nvCxnSpPr>
        <p:spPr>
          <a:xfrm rot="5400000">
            <a:off x="12420684" y="48945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B28794D6-F104-40D6-A58C-887FD8A15A17}"/>
              </a:ext>
              <a:ext uri="{C183D7F6-B498-43B3-948B-1728B52AA6E4}">
                <adec:decorative xmlns:adec="http://schemas.microsoft.com/office/drawing/2017/decorative" val="1"/>
              </a:ext>
            </a:extLst>
          </p:cNvPr>
          <p:cNvCxnSpPr>
            <a:cxnSpLocks/>
          </p:cNvCxnSpPr>
          <p:nvPr/>
        </p:nvCxnSpPr>
        <p:spPr>
          <a:xfrm rot="5400000">
            <a:off x="12420684" y="329837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57FAD7DA-5705-41D8-B3E9-A3AAD56A4448}"/>
              </a:ext>
              <a:ext uri="{C183D7F6-B498-43B3-948B-1728B52AA6E4}">
                <adec:decorative xmlns:adec="http://schemas.microsoft.com/office/drawing/2017/decorative" val="1"/>
              </a:ext>
            </a:extLst>
          </p:cNvPr>
          <p:cNvCxnSpPr>
            <a:cxnSpLocks/>
          </p:cNvCxnSpPr>
          <p:nvPr/>
        </p:nvCxnSpPr>
        <p:spPr>
          <a:xfrm rot="5400000">
            <a:off x="12420684" y="6087610"/>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D5517197-6BCC-4C8E-B1B6-B33B8CC63861}"/>
              </a:ext>
              <a:ext uri="{C183D7F6-B498-43B3-948B-1728B52AA6E4}">
                <adec:decorative xmlns:adec="http://schemas.microsoft.com/office/drawing/2017/decorative" val="1"/>
              </a:ext>
            </a:extLst>
          </p:cNvPr>
          <p:cNvCxnSpPr/>
          <p:nvPr/>
        </p:nvCxnSpPr>
        <p:spPr>
          <a:xfrm>
            <a:off x="623887"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6C66B513-8FD7-46A0-9DA3-6A111EC8E7B8}"/>
              </a:ext>
              <a:ext uri="{C183D7F6-B498-43B3-948B-1728B52AA6E4}">
                <adec:decorative xmlns:adec="http://schemas.microsoft.com/office/drawing/2017/decorative" val="1"/>
              </a:ext>
            </a:extLst>
          </p:cNvPr>
          <p:cNvCxnSpPr/>
          <p:nvPr/>
        </p:nvCxnSpPr>
        <p:spPr>
          <a:xfrm>
            <a:off x="5808663"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32DAB08D-0A38-4342-808A-83215B53E80B}"/>
              </a:ext>
              <a:ext uri="{C183D7F6-B498-43B3-948B-1728B52AA6E4}">
                <adec:decorative xmlns:adec="http://schemas.microsoft.com/office/drawing/2017/decorative" val="1"/>
              </a:ext>
            </a:extLst>
          </p:cNvPr>
          <p:cNvCxnSpPr/>
          <p:nvPr/>
        </p:nvCxnSpPr>
        <p:spPr>
          <a:xfrm>
            <a:off x="6383338"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58609B6E-8AC8-4F8F-B05A-29E3F1FC030A}"/>
              </a:ext>
              <a:ext uri="{C183D7F6-B498-43B3-948B-1728B52AA6E4}">
                <adec:decorative xmlns:adec="http://schemas.microsoft.com/office/drawing/2017/decorative" val="1"/>
              </a:ext>
            </a:extLst>
          </p:cNvPr>
          <p:cNvCxnSpPr>
            <a:cxnSpLocks/>
          </p:cNvCxnSpPr>
          <p:nvPr/>
        </p:nvCxnSpPr>
        <p:spPr>
          <a:xfrm>
            <a:off x="11568113"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Rak koppling 22">
            <a:extLst>
              <a:ext uri="{FF2B5EF4-FFF2-40B4-BE49-F238E27FC236}">
                <a16:creationId xmlns:a16="http://schemas.microsoft.com/office/drawing/2014/main" id="{CB1CA607-F3C8-4BBB-8981-DCFE317984F1}"/>
              </a:ext>
              <a:ext uri="{C183D7F6-B498-43B3-948B-1728B52AA6E4}">
                <adec:decorative xmlns:adec="http://schemas.microsoft.com/office/drawing/2017/decorative" val="1"/>
              </a:ext>
            </a:extLst>
          </p:cNvPr>
          <p:cNvCxnSpPr>
            <a:cxnSpLocks/>
          </p:cNvCxnSpPr>
          <p:nvPr/>
        </p:nvCxnSpPr>
        <p:spPr>
          <a:xfrm rot="5400000">
            <a:off x="-242020" y="489453"/>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F6240431-D3FA-44C6-A7AF-EAE305B35AFD}"/>
              </a:ext>
              <a:ext uri="{C183D7F6-B498-43B3-948B-1728B52AA6E4}">
                <adec:decorative xmlns:adec="http://schemas.microsoft.com/office/drawing/2017/decorative" val="1"/>
              </a:ext>
            </a:extLst>
          </p:cNvPr>
          <p:cNvCxnSpPr>
            <a:cxnSpLocks/>
          </p:cNvCxnSpPr>
          <p:nvPr/>
        </p:nvCxnSpPr>
        <p:spPr>
          <a:xfrm rot="5400000">
            <a:off x="-242020" y="3298373"/>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Rak koppling 24">
            <a:extLst>
              <a:ext uri="{FF2B5EF4-FFF2-40B4-BE49-F238E27FC236}">
                <a16:creationId xmlns:a16="http://schemas.microsoft.com/office/drawing/2014/main" id="{F89DC709-C213-4789-9169-7162B14811ED}"/>
              </a:ext>
              <a:ext uri="{C183D7F6-B498-43B3-948B-1728B52AA6E4}">
                <adec:decorative xmlns:adec="http://schemas.microsoft.com/office/drawing/2017/decorative" val="1"/>
              </a:ext>
            </a:extLst>
          </p:cNvPr>
          <p:cNvCxnSpPr>
            <a:cxnSpLocks/>
          </p:cNvCxnSpPr>
          <p:nvPr/>
        </p:nvCxnSpPr>
        <p:spPr>
          <a:xfrm rot="5400000">
            <a:off x="-242020" y="6087611"/>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Platshållare för text 2">
            <a:extLst>
              <a:ext uri="{FF2B5EF4-FFF2-40B4-BE49-F238E27FC236}">
                <a16:creationId xmlns:a16="http://schemas.microsoft.com/office/drawing/2014/main" id="{AEC25B12-FF7C-4C32-BF6B-DA75EF36F6B6}"/>
              </a:ext>
            </a:extLst>
          </p:cNvPr>
          <p:cNvSpPr>
            <a:spLocks noGrp="1"/>
          </p:cNvSpPr>
          <p:nvPr>
            <p:ph type="body" idx="1"/>
          </p:nvPr>
        </p:nvSpPr>
        <p:spPr>
          <a:xfrm>
            <a:off x="636045" y="1634098"/>
            <a:ext cx="6963458" cy="4111165"/>
          </a:xfrm>
          <a:prstGeom prst="rect">
            <a:avLst/>
          </a:prstGeom>
        </p:spPr>
        <p:txBody>
          <a:bodyPr vert="horz" lIns="91440" tIns="45720" rIns="91440" bIns="45720" rtlCol="0">
            <a:normAutofit/>
          </a:bodyPr>
          <a:lstStyle/>
          <a:p>
            <a:pPr marL="288000" marR="0" lvl="0" indent="-288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000000"/>
                </a:solidFill>
                <a:effectLst/>
                <a:uLnTx/>
                <a:uFillTx/>
                <a:latin typeface="+mn-lt"/>
                <a:ea typeface="+mn-ea"/>
                <a:cs typeface="+mn-cs"/>
              </a:rPr>
              <a:t>Redigera format för bakgrundstext</a:t>
            </a:r>
          </a:p>
          <a:p>
            <a:pPr marL="684000" marR="0" lvl="1" indent="-288000" algn="l" defTabSz="914400" rtl="0" eaLnBrk="1" fontAlgn="auto" latinLnBrk="0" hangingPunct="1">
              <a:lnSpc>
                <a:spcPct val="110000"/>
              </a:lnSpc>
              <a:spcBef>
                <a:spcPts val="500"/>
              </a:spcBef>
              <a:spcAft>
                <a:spcPts val="0"/>
              </a:spcAft>
              <a:buClrTx/>
              <a:buSzTx/>
              <a:buFont typeface="Noto Sans" panose="020B0502040504020204" pitchFamily="34" charset="0"/>
              <a:buChar char="‒"/>
              <a:tabLst/>
              <a:defRPr/>
            </a:pPr>
            <a:r>
              <a:rPr kumimoji="0" lang="sv-SE" sz="1800" b="0" i="0" u="none" strike="noStrike" kern="1200" cap="none" spc="0" normalizeH="0" baseline="0" noProof="0" dirty="0">
                <a:ln>
                  <a:noFill/>
                </a:ln>
                <a:solidFill>
                  <a:srgbClr val="000000"/>
                </a:solidFill>
                <a:effectLst/>
                <a:uLnTx/>
                <a:uFillTx/>
                <a:latin typeface="Noto Sans"/>
                <a:ea typeface="+mn-ea"/>
                <a:cs typeface="+mn-cs"/>
              </a:rPr>
              <a:t>Nivå två</a:t>
            </a:r>
          </a:p>
          <a:p>
            <a:pPr marL="1080000" marR="0" lvl="2" indent="-288000" algn="l" defTabSz="914400" rtl="0" eaLnBrk="1" fontAlgn="auto" latinLnBrk="0" hangingPunct="1">
              <a:lnSpc>
                <a:spcPct val="110000"/>
              </a:lnSpc>
              <a:spcBef>
                <a:spcPts val="500"/>
              </a:spcBef>
              <a:spcAft>
                <a:spcPts val="0"/>
              </a:spcAft>
              <a:buClrTx/>
              <a:buSzTx/>
              <a:buFont typeface="Noto Sans" panose="020B0502040504020204" pitchFamily="34" charset="0"/>
              <a:buChar char="‒"/>
              <a:tabLst/>
              <a:defRPr/>
            </a:pPr>
            <a:r>
              <a:rPr kumimoji="0" lang="sv-SE" sz="1600" b="0" i="0" u="none" strike="noStrike" kern="1200" cap="none" spc="0" normalizeH="0" baseline="0" noProof="0" dirty="0">
                <a:ln>
                  <a:noFill/>
                </a:ln>
                <a:solidFill>
                  <a:srgbClr val="000000"/>
                </a:solidFill>
                <a:effectLst/>
                <a:uLnTx/>
                <a:uFillTx/>
                <a:latin typeface="Noto Sans"/>
                <a:ea typeface="+mn-ea"/>
                <a:cs typeface="+mn-cs"/>
              </a:rPr>
              <a:t>Nivå tre</a:t>
            </a:r>
          </a:p>
          <a:p>
            <a:pPr marL="1440000" marR="0" lvl="3" indent="-288000" algn="l" defTabSz="914400" rtl="0" eaLnBrk="1" fontAlgn="auto" latinLnBrk="0" hangingPunct="1">
              <a:lnSpc>
                <a:spcPct val="110000"/>
              </a:lnSpc>
              <a:spcBef>
                <a:spcPts val="500"/>
              </a:spcBef>
              <a:spcAft>
                <a:spcPts val="0"/>
              </a:spcAft>
              <a:buClrTx/>
              <a:buSzTx/>
              <a:buFont typeface="Noto Sans" panose="020B0502040504020204" pitchFamily="34" charset="0"/>
              <a:buChar char="‒"/>
              <a:tabLst/>
              <a:defRPr/>
            </a:pPr>
            <a:r>
              <a:rPr kumimoji="0" lang="sv-SE" sz="1600" b="0" i="0" u="none" strike="noStrike" kern="1200" cap="none" spc="0" normalizeH="0" baseline="0" noProof="0" dirty="0">
                <a:ln>
                  <a:noFill/>
                </a:ln>
                <a:solidFill>
                  <a:srgbClr val="000000"/>
                </a:solidFill>
                <a:effectLst/>
                <a:uLnTx/>
                <a:uFillTx/>
                <a:latin typeface="Noto Sans"/>
                <a:ea typeface="+mn-ea"/>
                <a:cs typeface="+mn-cs"/>
              </a:rPr>
              <a:t>Nivå fyra</a:t>
            </a:r>
          </a:p>
          <a:p>
            <a:pPr marL="1800000" marR="0" lvl="4" indent="-288000" algn="l" defTabSz="914400" rtl="0" eaLnBrk="1" fontAlgn="auto" latinLnBrk="0" hangingPunct="1">
              <a:lnSpc>
                <a:spcPct val="110000"/>
              </a:lnSpc>
              <a:spcBef>
                <a:spcPts val="500"/>
              </a:spcBef>
              <a:spcAft>
                <a:spcPts val="0"/>
              </a:spcAft>
              <a:buClrTx/>
              <a:buSzTx/>
              <a:buFont typeface="Noto Sans" panose="020B0502040504020204" pitchFamily="34" charset="0"/>
              <a:buChar char="‒"/>
              <a:tabLst/>
              <a:defRPr/>
            </a:pPr>
            <a:r>
              <a:rPr kumimoji="0" lang="sv-SE" sz="1600" b="0" i="0" u="none" strike="noStrike" kern="1200" cap="none" spc="0" normalizeH="0" baseline="0" noProof="0" dirty="0">
                <a:ln>
                  <a:noFill/>
                </a:ln>
                <a:solidFill>
                  <a:srgbClr val="000000"/>
                </a:solidFill>
                <a:effectLst/>
                <a:uLnTx/>
                <a:uFillTx/>
                <a:latin typeface="Noto Sans"/>
                <a:ea typeface="+mn-ea"/>
                <a:cs typeface="+mn-cs"/>
              </a:rPr>
              <a:t>Nivå fem</a:t>
            </a:r>
          </a:p>
        </p:txBody>
      </p:sp>
      <p:sp>
        <p:nvSpPr>
          <p:cNvPr id="4" name="Platshållare för bildnummer 3">
            <a:extLst>
              <a:ext uri="{FF2B5EF4-FFF2-40B4-BE49-F238E27FC236}">
                <a16:creationId xmlns:a16="http://schemas.microsoft.com/office/drawing/2014/main" id="{CD1C0627-B6A2-4CE6-BC0A-BACFBFF9684C}"/>
              </a:ext>
            </a:extLst>
          </p:cNvPr>
          <p:cNvSpPr>
            <a:spLocks noGrp="1"/>
          </p:cNvSpPr>
          <p:nvPr>
            <p:ph type="sldNum" sz="quarter" idx="4"/>
          </p:nvPr>
        </p:nvSpPr>
        <p:spPr>
          <a:xfrm>
            <a:off x="5629258" y="6356350"/>
            <a:ext cx="933484" cy="365125"/>
          </a:xfrm>
          <a:prstGeom prst="rect">
            <a:avLst/>
          </a:prstGeom>
        </p:spPr>
        <p:txBody>
          <a:bodyPr vert="horz" lIns="91440" tIns="45720" rIns="91440" bIns="45720" rtlCol="0" anchor="ctr"/>
          <a:lstStyle>
            <a:lvl1pPr algn="ctr">
              <a:defRPr sz="1200">
                <a:solidFill>
                  <a:schemeClr val="tx1"/>
                </a:solidFill>
              </a:defRPr>
            </a:lvl1pPr>
          </a:lstStyle>
          <a:p>
            <a:fld id="{4EF126C7-24CB-41BE-8327-5CF4F4F9B55B}" type="slidenum">
              <a:rPr lang="sv-SE" smtClean="0"/>
              <a:pPr/>
              <a:t>‹#›</a:t>
            </a:fld>
            <a:endParaRPr lang="sv-SE"/>
          </a:p>
        </p:txBody>
      </p:sp>
      <p:sp>
        <p:nvSpPr>
          <p:cNvPr id="7" name="Platshållare för sidfot 6">
            <a:extLst>
              <a:ext uri="{FF2B5EF4-FFF2-40B4-BE49-F238E27FC236}">
                <a16:creationId xmlns:a16="http://schemas.microsoft.com/office/drawing/2014/main" id="{A385F0E0-33B8-4837-BBDF-812092BC3BB9}"/>
              </a:ext>
            </a:extLst>
          </p:cNvPr>
          <p:cNvSpPr>
            <a:spLocks noGrp="1"/>
          </p:cNvSpPr>
          <p:nvPr>
            <p:ph type="ftr" sz="quarter" idx="3"/>
          </p:nvPr>
        </p:nvSpPr>
        <p:spPr>
          <a:xfrm>
            <a:off x="636045" y="6356350"/>
            <a:ext cx="4114800" cy="365125"/>
          </a:xfrm>
          <a:prstGeom prst="rect">
            <a:avLst/>
          </a:prstGeom>
        </p:spPr>
        <p:txBody>
          <a:bodyPr vert="horz" lIns="0" tIns="45720" rIns="91440" bIns="45720" rtlCol="0" anchor="ctr"/>
          <a:lstStyle>
            <a:lvl1pPr algn="l">
              <a:defRPr sz="1200">
                <a:solidFill>
                  <a:schemeClr val="tx1"/>
                </a:solidFill>
              </a:defRPr>
            </a:lvl1pPr>
          </a:lstStyle>
          <a:p>
            <a:r>
              <a:rPr lang="sv-SE"/>
              <a:t>Bild 1</a:t>
            </a:r>
          </a:p>
        </p:txBody>
      </p:sp>
    </p:spTree>
    <p:extLst>
      <p:ext uri="{BB962C8B-B14F-4D97-AF65-F5344CB8AC3E}">
        <p14:creationId xmlns:p14="http://schemas.microsoft.com/office/powerpoint/2010/main" val="213335878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Lst>
  <p:hf sldNum="0" hdr="0" dt="0"/>
  <p:txStyles>
    <p:titleStyle>
      <a:lvl1pPr algn="l" defTabSz="914400" rtl="0" eaLnBrk="1" latinLnBrk="0" hangingPunct="1">
        <a:lnSpc>
          <a:spcPct val="110000"/>
        </a:lnSpc>
        <a:spcBef>
          <a:spcPct val="0"/>
        </a:spcBef>
        <a:buNone/>
        <a:defRPr sz="2800" b="1" kern="1200">
          <a:solidFill>
            <a:schemeClr val="tx1"/>
          </a:solidFill>
          <a:latin typeface="+mj-lt"/>
          <a:ea typeface="+mj-ea"/>
          <a:cs typeface="Arial" panose="020B0604020202020204" pitchFamily="34" charset="0"/>
        </a:defRPr>
      </a:lvl1pPr>
    </p:titleStyle>
    <p:bodyStyle>
      <a:lvl1pPr marL="288000" marR="0" indent="-288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sz="2200" kern="1200">
          <a:solidFill>
            <a:schemeClr val="tx1"/>
          </a:solidFill>
          <a:latin typeface="+mn-lt"/>
          <a:ea typeface="Noto Sans" panose="020B0502040504020204" pitchFamily="34" charset="0"/>
          <a:cs typeface="Noto Sans" panose="020B0502040504020204" pitchFamily="34" charset="0"/>
        </a:defRPr>
      </a:lvl1pPr>
      <a:lvl2pPr marL="684000" marR="0" indent="-288000" algn="l" defTabSz="914400" rtl="0" eaLnBrk="1" fontAlgn="auto" latinLnBrk="0" hangingPunct="1">
        <a:lnSpc>
          <a:spcPct val="110000"/>
        </a:lnSpc>
        <a:spcBef>
          <a:spcPts val="500"/>
        </a:spcBef>
        <a:spcAft>
          <a:spcPts val="0"/>
        </a:spcAft>
        <a:buClrTx/>
        <a:buSzTx/>
        <a:buFont typeface="Noto Sans" panose="020B0502040504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1080000" marR="0" indent="-288000" algn="l" defTabSz="914400" rtl="0" eaLnBrk="1" fontAlgn="auto" latinLnBrk="0" hangingPunct="1">
        <a:lnSpc>
          <a:spcPct val="110000"/>
        </a:lnSpc>
        <a:spcBef>
          <a:spcPts val="500"/>
        </a:spcBef>
        <a:spcAft>
          <a:spcPts val="0"/>
        </a:spcAft>
        <a:buClrTx/>
        <a:buSzTx/>
        <a:buFont typeface="Noto Sans" panose="020B0502040504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3pPr>
      <a:lvl4pPr marL="1440000" marR="0" indent="-288000" algn="l" defTabSz="914400" rtl="0" eaLnBrk="1" fontAlgn="auto" latinLnBrk="0" hangingPunct="1">
        <a:lnSpc>
          <a:spcPct val="110000"/>
        </a:lnSpc>
        <a:spcBef>
          <a:spcPts val="500"/>
        </a:spcBef>
        <a:spcAft>
          <a:spcPts val="0"/>
        </a:spcAft>
        <a:buClrTx/>
        <a:buSzTx/>
        <a:buFont typeface="Noto Sans" panose="020B0502040504020204" pitchFamily="34" charset="0"/>
        <a:buChar char="‒"/>
        <a:tabLst/>
        <a:defRPr sz="2200" kern="1200">
          <a:solidFill>
            <a:schemeClr val="tx1"/>
          </a:solidFill>
          <a:latin typeface="Arial" panose="020B0604020202020204" pitchFamily="34" charset="0"/>
          <a:ea typeface="+mn-ea"/>
          <a:cs typeface="Arial" panose="020B0604020202020204" pitchFamily="34" charset="0"/>
        </a:defRPr>
      </a:lvl4pPr>
      <a:lvl5pPr marL="1800000" marR="0" indent="-288000" algn="l" defTabSz="914400" rtl="0" eaLnBrk="1" fontAlgn="auto" latinLnBrk="0" hangingPunct="1">
        <a:lnSpc>
          <a:spcPct val="110000"/>
        </a:lnSpc>
        <a:spcBef>
          <a:spcPts val="500"/>
        </a:spcBef>
        <a:spcAft>
          <a:spcPts val="0"/>
        </a:spcAft>
        <a:buClrTx/>
        <a:buSzTx/>
        <a:buFont typeface="Noto Sans" panose="020B0502040504020204" pitchFamily="34" charset="0"/>
        <a:buChar char="‒"/>
        <a:tabLst/>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3917">
          <p15:clr>
            <a:srgbClr val="F26B43"/>
          </p15:clr>
        </p15:guide>
        <p15:guide id="10" pos="4021">
          <p15:clr>
            <a:srgbClr val="F26B43"/>
          </p15:clr>
        </p15:guide>
        <p15:guide id="11" pos="3659">
          <p15:clr>
            <a:srgbClr val="F26B43"/>
          </p15:clr>
        </p15:guide>
        <p15:guide id="12" orient="horz" pos="391">
          <p15:clr>
            <a:srgbClr val="F26B43"/>
          </p15:clr>
        </p15:guide>
        <p15:guide id="13" pos="393">
          <p15:clr>
            <a:srgbClr val="F26B43"/>
          </p15:clr>
        </p15:guide>
        <p15:guide id="14" pos="7287">
          <p15:clr>
            <a:srgbClr val="F26B43"/>
          </p15:clr>
        </p15:guide>
        <p15:guide id="15"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Bildobjekt 5" descr="Socialstyrelsen">
            <a:extLst>
              <a:ext uri="{FF2B5EF4-FFF2-40B4-BE49-F238E27FC236}">
                <a16:creationId xmlns:a16="http://schemas.microsoft.com/office/drawing/2014/main" id="{95A5E953-50F9-1BA8-4372-278E440140AA}"/>
              </a:ext>
            </a:extLst>
          </p:cNvPr>
          <p:cNvPicPr>
            <a:picLocks noChangeAspect="1"/>
          </p:cNvPicPr>
          <p:nvPr/>
        </p:nvPicPr>
        <p:blipFill>
          <a:blip r:embed="rId27"/>
          <a:stretch>
            <a:fillRect/>
          </a:stretch>
        </p:blipFill>
        <p:spPr>
          <a:xfrm>
            <a:off x="10128113" y="6333464"/>
            <a:ext cx="1440000" cy="295715"/>
          </a:xfrm>
          <a:prstGeom prst="rect">
            <a:avLst/>
          </a:prstGeom>
        </p:spPr>
      </p:pic>
      <p:sp>
        <p:nvSpPr>
          <p:cNvPr id="2" name="Platshållare för rubrik 1">
            <a:extLst>
              <a:ext uri="{FF2B5EF4-FFF2-40B4-BE49-F238E27FC236}">
                <a16:creationId xmlns:a16="http://schemas.microsoft.com/office/drawing/2014/main" id="{2B6156E1-64F2-E440-B780-30634D866D53}"/>
              </a:ext>
            </a:extLst>
          </p:cNvPr>
          <p:cNvSpPr>
            <a:spLocks noGrp="1"/>
          </p:cNvSpPr>
          <p:nvPr>
            <p:ph type="title"/>
          </p:nvPr>
        </p:nvSpPr>
        <p:spPr>
          <a:xfrm>
            <a:off x="636889" y="540000"/>
            <a:ext cx="9720000" cy="1080000"/>
          </a:xfrm>
          <a:prstGeom prst="rect">
            <a:avLst/>
          </a:prstGeom>
        </p:spPr>
        <p:txBody>
          <a:bodyPr vert="horz" lIns="0" tIns="0" rIns="91440" bIns="45720" rtlCol="0" anchor="t">
            <a:normAutofit/>
          </a:bodyPr>
          <a:lstStyle/>
          <a:p>
            <a:r>
              <a:rPr lang="sv-SE" dirty="0"/>
              <a:t>Klicka här för att ändra mall för rubrikformat</a:t>
            </a:r>
          </a:p>
        </p:txBody>
      </p:sp>
      <p:cxnSp>
        <p:nvCxnSpPr>
          <p:cNvPr id="5" name="Rak koppling 4">
            <a:extLst>
              <a:ext uri="{FF2B5EF4-FFF2-40B4-BE49-F238E27FC236}">
                <a16:creationId xmlns:a16="http://schemas.microsoft.com/office/drawing/2014/main" id="{7A5FCC32-EFE8-43FE-90EA-4835D8353439}"/>
              </a:ext>
              <a:ext uri="{C183D7F6-B498-43B3-948B-1728B52AA6E4}">
                <adec:decorative xmlns:adec="http://schemas.microsoft.com/office/drawing/2017/decorative" val="1"/>
              </a:ext>
            </a:extLst>
          </p:cNvPr>
          <p:cNvCxnSpPr/>
          <p:nvPr/>
        </p:nvCxnSpPr>
        <p:spPr>
          <a:xfrm>
            <a:off x="623309"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A586222A-556B-44F4-B6A8-0B286BFF60B6}"/>
              </a:ext>
              <a:ext uri="{C183D7F6-B498-43B3-948B-1728B52AA6E4}">
                <adec:decorative xmlns:adec="http://schemas.microsoft.com/office/drawing/2017/decorative" val="1"/>
              </a:ext>
            </a:extLst>
          </p:cNvPr>
          <p:cNvCxnSpPr/>
          <p:nvPr/>
        </p:nvCxnSpPr>
        <p:spPr>
          <a:xfrm>
            <a:off x="5808663"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5B0E99FA-C014-4BF4-AC97-8CC40C679C08}"/>
              </a:ext>
              <a:ext uri="{C183D7F6-B498-43B3-948B-1728B52AA6E4}">
                <adec:decorative xmlns:adec="http://schemas.microsoft.com/office/drawing/2017/decorative" val="1"/>
              </a:ext>
            </a:extLst>
          </p:cNvPr>
          <p:cNvCxnSpPr/>
          <p:nvPr/>
        </p:nvCxnSpPr>
        <p:spPr>
          <a:xfrm>
            <a:off x="6383338"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93AFE2DE-231B-4B77-BC0B-D1D77B7BD68B}"/>
              </a:ext>
              <a:ext uri="{C183D7F6-B498-43B3-948B-1728B52AA6E4}">
                <adec:decorative xmlns:adec="http://schemas.microsoft.com/office/drawing/2017/decorative" val="1"/>
              </a:ext>
            </a:extLst>
          </p:cNvPr>
          <p:cNvCxnSpPr>
            <a:cxnSpLocks/>
          </p:cNvCxnSpPr>
          <p:nvPr/>
        </p:nvCxnSpPr>
        <p:spPr>
          <a:xfrm>
            <a:off x="11568113" y="-362857"/>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09E1D972-C7AD-468B-A376-70DE1520A9C0}"/>
              </a:ext>
              <a:ext uri="{C183D7F6-B498-43B3-948B-1728B52AA6E4}">
                <adec:decorative xmlns:adec="http://schemas.microsoft.com/office/drawing/2017/decorative" val="1"/>
              </a:ext>
            </a:extLst>
          </p:cNvPr>
          <p:cNvCxnSpPr>
            <a:cxnSpLocks/>
          </p:cNvCxnSpPr>
          <p:nvPr/>
        </p:nvCxnSpPr>
        <p:spPr>
          <a:xfrm rot="5400000">
            <a:off x="12420684" y="48945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B28794D6-F104-40D6-A58C-887FD8A15A17}"/>
              </a:ext>
              <a:ext uri="{C183D7F6-B498-43B3-948B-1728B52AA6E4}">
                <adec:decorative xmlns:adec="http://schemas.microsoft.com/office/drawing/2017/decorative" val="1"/>
              </a:ext>
            </a:extLst>
          </p:cNvPr>
          <p:cNvCxnSpPr>
            <a:cxnSpLocks/>
          </p:cNvCxnSpPr>
          <p:nvPr/>
        </p:nvCxnSpPr>
        <p:spPr>
          <a:xfrm rot="5400000">
            <a:off x="12420684" y="329837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57FAD7DA-5705-41D8-B3E9-A3AAD56A4448}"/>
              </a:ext>
              <a:ext uri="{C183D7F6-B498-43B3-948B-1728B52AA6E4}">
                <adec:decorative xmlns:adec="http://schemas.microsoft.com/office/drawing/2017/decorative" val="1"/>
              </a:ext>
            </a:extLst>
          </p:cNvPr>
          <p:cNvCxnSpPr>
            <a:cxnSpLocks/>
          </p:cNvCxnSpPr>
          <p:nvPr/>
        </p:nvCxnSpPr>
        <p:spPr>
          <a:xfrm rot="5400000">
            <a:off x="12420684" y="6087610"/>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D5517197-6BCC-4C8E-B1B6-B33B8CC63861}"/>
              </a:ext>
              <a:ext uri="{C183D7F6-B498-43B3-948B-1728B52AA6E4}">
                <adec:decorative xmlns:adec="http://schemas.microsoft.com/office/drawing/2017/decorative" val="1"/>
              </a:ext>
            </a:extLst>
          </p:cNvPr>
          <p:cNvCxnSpPr/>
          <p:nvPr/>
        </p:nvCxnSpPr>
        <p:spPr>
          <a:xfrm>
            <a:off x="623887"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6C66B513-8FD7-46A0-9DA3-6A111EC8E7B8}"/>
              </a:ext>
              <a:ext uri="{C183D7F6-B498-43B3-948B-1728B52AA6E4}">
                <adec:decorative xmlns:adec="http://schemas.microsoft.com/office/drawing/2017/decorative" val="1"/>
              </a:ext>
            </a:extLst>
          </p:cNvPr>
          <p:cNvCxnSpPr/>
          <p:nvPr/>
        </p:nvCxnSpPr>
        <p:spPr>
          <a:xfrm>
            <a:off x="5808663"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32DAB08D-0A38-4342-808A-83215B53E80B}"/>
              </a:ext>
              <a:ext uri="{C183D7F6-B498-43B3-948B-1728B52AA6E4}">
                <adec:decorative xmlns:adec="http://schemas.microsoft.com/office/drawing/2017/decorative" val="1"/>
              </a:ext>
            </a:extLst>
          </p:cNvPr>
          <p:cNvCxnSpPr/>
          <p:nvPr/>
        </p:nvCxnSpPr>
        <p:spPr>
          <a:xfrm>
            <a:off x="6383338"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58609B6E-8AC8-4F8F-B05A-29E3F1FC030A}"/>
              </a:ext>
              <a:ext uri="{C183D7F6-B498-43B3-948B-1728B52AA6E4}">
                <adec:decorative xmlns:adec="http://schemas.microsoft.com/office/drawing/2017/decorative" val="1"/>
              </a:ext>
            </a:extLst>
          </p:cNvPr>
          <p:cNvCxnSpPr>
            <a:cxnSpLocks/>
          </p:cNvCxnSpPr>
          <p:nvPr/>
        </p:nvCxnSpPr>
        <p:spPr>
          <a:xfrm>
            <a:off x="11568113" y="6975492"/>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Rak koppling 22">
            <a:extLst>
              <a:ext uri="{FF2B5EF4-FFF2-40B4-BE49-F238E27FC236}">
                <a16:creationId xmlns:a16="http://schemas.microsoft.com/office/drawing/2014/main" id="{CB1CA607-F3C8-4BBB-8981-DCFE317984F1}"/>
              </a:ext>
              <a:ext uri="{C183D7F6-B498-43B3-948B-1728B52AA6E4}">
                <adec:decorative xmlns:adec="http://schemas.microsoft.com/office/drawing/2017/decorative" val="1"/>
              </a:ext>
            </a:extLst>
          </p:cNvPr>
          <p:cNvCxnSpPr>
            <a:cxnSpLocks/>
          </p:cNvCxnSpPr>
          <p:nvPr/>
        </p:nvCxnSpPr>
        <p:spPr>
          <a:xfrm rot="5400000">
            <a:off x="-242020" y="489453"/>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F6240431-D3FA-44C6-A7AF-EAE305B35AFD}"/>
              </a:ext>
              <a:ext uri="{C183D7F6-B498-43B3-948B-1728B52AA6E4}">
                <adec:decorative xmlns:adec="http://schemas.microsoft.com/office/drawing/2017/decorative" val="1"/>
              </a:ext>
            </a:extLst>
          </p:cNvPr>
          <p:cNvCxnSpPr>
            <a:cxnSpLocks/>
          </p:cNvCxnSpPr>
          <p:nvPr/>
        </p:nvCxnSpPr>
        <p:spPr>
          <a:xfrm rot="5400000">
            <a:off x="-242020" y="3298373"/>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Rak koppling 24">
            <a:extLst>
              <a:ext uri="{FF2B5EF4-FFF2-40B4-BE49-F238E27FC236}">
                <a16:creationId xmlns:a16="http://schemas.microsoft.com/office/drawing/2014/main" id="{F89DC709-C213-4789-9169-7162B14811ED}"/>
              </a:ext>
              <a:ext uri="{C183D7F6-B498-43B3-948B-1728B52AA6E4}">
                <adec:decorative xmlns:adec="http://schemas.microsoft.com/office/drawing/2017/decorative" val="1"/>
              </a:ext>
            </a:extLst>
          </p:cNvPr>
          <p:cNvCxnSpPr>
            <a:cxnSpLocks/>
          </p:cNvCxnSpPr>
          <p:nvPr/>
        </p:nvCxnSpPr>
        <p:spPr>
          <a:xfrm rot="5400000">
            <a:off x="-242020" y="6087611"/>
            <a:ext cx="0" cy="2612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Platshållare för text 2">
            <a:extLst>
              <a:ext uri="{FF2B5EF4-FFF2-40B4-BE49-F238E27FC236}">
                <a16:creationId xmlns:a16="http://schemas.microsoft.com/office/drawing/2014/main" id="{AEC25B12-FF7C-4C32-BF6B-DA75EF36F6B6}"/>
              </a:ext>
            </a:extLst>
          </p:cNvPr>
          <p:cNvSpPr>
            <a:spLocks noGrp="1"/>
          </p:cNvSpPr>
          <p:nvPr>
            <p:ph type="body" idx="1"/>
          </p:nvPr>
        </p:nvSpPr>
        <p:spPr>
          <a:xfrm>
            <a:off x="636045" y="1634098"/>
            <a:ext cx="6963458" cy="4111165"/>
          </a:xfrm>
          <a:prstGeom prst="rect">
            <a:avLst/>
          </a:prstGeom>
        </p:spPr>
        <p:txBody>
          <a:bodyPr vert="horz" lIns="91440" tIns="45720" rIns="91440" bIns="45720" rtlCol="0">
            <a:normAutofit/>
          </a:bodyPr>
          <a:lstStyle/>
          <a:p>
            <a:pPr marL="288000" marR="0" lvl="0" indent="-288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000000"/>
                </a:solidFill>
                <a:effectLst/>
                <a:uLnTx/>
                <a:uFillTx/>
                <a:latin typeface="+mn-lt"/>
                <a:ea typeface="+mn-ea"/>
                <a:cs typeface="+mn-cs"/>
              </a:rPr>
              <a:t>Redigera format för bakgrundstext</a:t>
            </a:r>
          </a:p>
          <a:p>
            <a:pPr marL="684000" marR="0" lvl="1" indent="-288000" algn="l" defTabSz="914400" rtl="0" eaLnBrk="1" fontAlgn="auto" latinLnBrk="0" hangingPunct="1">
              <a:lnSpc>
                <a:spcPct val="110000"/>
              </a:lnSpc>
              <a:spcBef>
                <a:spcPts val="500"/>
              </a:spcBef>
              <a:spcAft>
                <a:spcPts val="0"/>
              </a:spcAft>
              <a:buClrTx/>
              <a:buSzTx/>
              <a:buFont typeface="Noto Sans" panose="020B0502040504020204" pitchFamily="34" charset="0"/>
              <a:buChar char="‒"/>
              <a:tabLst/>
              <a:defRPr/>
            </a:pPr>
            <a:r>
              <a:rPr kumimoji="0" lang="sv-SE" sz="1800" b="0" i="0" u="none" strike="noStrike" kern="1200" cap="none" spc="0" normalizeH="0" baseline="0" noProof="0" dirty="0">
                <a:ln>
                  <a:noFill/>
                </a:ln>
                <a:solidFill>
                  <a:srgbClr val="000000"/>
                </a:solidFill>
                <a:effectLst/>
                <a:uLnTx/>
                <a:uFillTx/>
                <a:latin typeface="Noto Sans"/>
                <a:ea typeface="+mn-ea"/>
                <a:cs typeface="+mn-cs"/>
              </a:rPr>
              <a:t>Nivå två</a:t>
            </a:r>
          </a:p>
          <a:p>
            <a:pPr marL="1080000" marR="0" lvl="2" indent="-288000" algn="l" defTabSz="914400" rtl="0" eaLnBrk="1" fontAlgn="auto" latinLnBrk="0" hangingPunct="1">
              <a:lnSpc>
                <a:spcPct val="110000"/>
              </a:lnSpc>
              <a:spcBef>
                <a:spcPts val="500"/>
              </a:spcBef>
              <a:spcAft>
                <a:spcPts val="0"/>
              </a:spcAft>
              <a:buClrTx/>
              <a:buSzTx/>
              <a:buFont typeface="Noto Sans" panose="020B0502040504020204" pitchFamily="34" charset="0"/>
              <a:buChar char="‒"/>
              <a:tabLst/>
              <a:defRPr/>
            </a:pPr>
            <a:r>
              <a:rPr kumimoji="0" lang="sv-SE" sz="1600" b="0" i="0" u="none" strike="noStrike" kern="1200" cap="none" spc="0" normalizeH="0" baseline="0" noProof="0" dirty="0">
                <a:ln>
                  <a:noFill/>
                </a:ln>
                <a:solidFill>
                  <a:srgbClr val="000000"/>
                </a:solidFill>
                <a:effectLst/>
                <a:uLnTx/>
                <a:uFillTx/>
                <a:latin typeface="Noto Sans"/>
                <a:ea typeface="+mn-ea"/>
                <a:cs typeface="+mn-cs"/>
              </a:rPr>
              <a:t>Nivå tre</a:t>
            </a:r>
          </a:p>
          <a:p>
            <a:pPr marL="1440000" marR="0" lvl="3" indent="-288000" algn="l" defTabSz="914400" rtl="0" eaLnBrk="1" fontAlgn="auto" latinLnBrk="0" hangingPunct="1">
              <a:lnSpc>
                <a:spcPct val="110000"/>
              </a:lnSpc>
              <a:spcBef>
                <a:spcPts val="500"/>
              </a:spcBef>
              <a:spcAft>
                <a:spcPts val="0"/>
              </a:spcAft>
              <a:buClrTx/>
              <a:buSzTx/>
              <a:buFont typeface="Noto Sans" panose="020B0502040504020204" pitchFamily="34" charset="0"/>
              <a:buChar char="‒"/>
              <a:tabLst/>
              <a:defRPr/>
            </a:pPr>
            <a:r>
              <a:rPr kumimoji="0" lang="sv-SE" sz="1600" b="0" i="0" u="none" strike="noStrike" kern="1200" cap="none" spc="0" normalizeH="0" baseline="0" noProof="0" dirty="0">
                <a:ln>
                  <a:noFill/>
                </a:ln>
                <a:solidFill>
                  <a:srgbClr val="000000"/>
                </a:solidFill>
                <a:effectLst/>
                <a:uLnTx/>
                <a:uFillTx/>
                <a:latin typeface="Noto Sans"/>
                <a:ea typeface="+mn-ea"/>
                <a:cs typeface="+mn-cs"/>
              </a:rPr>
              <a:t>Nivå fyra</a:t>
            </a:r>
          </a:p>
          <a:p>
            <a:pPr marL="1800000" marR="0" lvl="4" indent="-288000" algn="l" defTabSz="914400" rtl="0" eaLnBrk="1" fontAlgn="auto" latinLnBrk="0" hangingPunct="1">
              <a:lnSpc>
                <a:spcPct val="110000"/>
              </a:lnSpc>
              <a:spcBef>
                <a:spcPts val="500"/>
              </a:spcBef>
              <a:spcAft>
                <a:spcPts val="0"/>
              </a:spcAft>
              <a:buClrTx/>
              <a:buSzTx/>
              <a:buFont typeface="Noto Sans" panose="020B0502040504020204" pitchFamily="34" charset="0"/>
              <a:buChar char="‒"/>
              <a:tabLst/>
              <a:defRPr/>
            </a:pPr>
            <a:r>
              <a:rPr kumimoji="0" lang="sv-SE" sz="1600" b="0" i="0" u="none" strike="noStrike" kern="1200" cap="none" spc="0" normalizeH="0" baseline="0" noProof="0" dirty="0">
                <a:ln>
                  <a:noFill/>
                </a:ln>
                <a:solidFill>
                  <a:srgbClr val="000000"/>
                </a:solidFill>
                <a:effectLst/>
                <a:uLnTx/>
                <a:uFillTx/>
                <a:latin typeface="Noto Sans"/>
                <a:ea typeface="+mn-ea"/>
                <a:cs typeface="+mn-cs"/>
              </a:rPr>
              <a:t>Nivå fem</a:t>
            </a:r>
          </a:p>
        </p:txBody>
      </p:sp>
      <p:sp>
        <p:nvSpPr>
          <p:cNvPr id="4" name="Platshållare för bildnummer 3">
            <a:extLst>
              <a:ext uri="{FF2B5EF4-FFF2-40B4-BE49-F238E27FC236}">
                <a16:creationId xmlns:a16="http://schemas.microsoft.com/office/drawing/2014/main" id="{CD1C0627-B6A2-4CE6-BC0A-BACFBFF9684C}"/>
              </a:ext>
            </a:extLst>
          </p:cNvPr>
          <p:cNvSpPr>
            <a:spLocks noGrp="1"/>
          </p:cNvSpPr>
          <p:nvPr>
            <p:ph type="sldNum" sz="quarter" idx="4"/>
          </p:nvPr>
        </p:nvSpPr>
        <p:spPr>
          <a:xfrm>
            <a:off x="5629258" y="6356350"/>
            <a:ext cx="933484" cy="365125"/>
          </a:xfrm>
          <a:prstGeom prst="rect">
            <a:avLst/>
          </a:prstGeom>
        </p:spPr>
        <p:txBody>
          <a:bodyPr vert="horz" lIns="91440" tIns="45720" rIns="91440" bIns="45720" rtlCol="0" anchor="ctr"/>
          <a:lstStyle>
            <a:lvl1pPr algn="ctr">
              <a:defRPr sz="1200">
                <a:solidFill>
                  <a:schemeClr val="tx1"/>
                </a:solidFill>
              </a:defRPr>
            </a:lvl1pPr>
          </a:lstStyle>
          <a:p>
            <a:fld id="{4EF126C7-24CB-41BE-8327-5CF4F4F9B55B}" type="slidenum">
              <a:rPr lang="sv-SE" smtClean="0"/>
              <a:pPr/>
              <a:t>‹#›</a:t>
            </a:fld>
            <a:endParaRPr lang="sv-SE"/>
          </a:p>
        </p:txBody>
      </p:sp>
      <p:sp>
        <p:nvSpPr>
          <p:cNvPr id="7" name="Platshållare för sidfot 6">
            <a:extLst>
              <a:ext uri="{FF2B5EF4-FFF2-40B4-BE49-F238E27FC236}">
                <a16:creationId xmlns:a16="http://schemas.microsoft.com/office/drawing/2014/main" id="{A385F0E0-33B8-4837-BBDF-812092BC3BB9}"/>
              </a:ext>
            </a:extLst>
          </p:cNvPr>
          <p:cNvSpPr>
            <a:spLocks noGrp="1"/>
          </p:cNvSpPr>
          <p:nvPr>
            <p:ph type="ftr" sz="quarter" idx="3"/>
          </p:nvPr>
        </p:nvSpPr>
        <p:spPr>
          <a:xfrm>
            <a:off x="636045" y="6356350"/>
            <a:ext cx="4114800" cy="365125"/>
          </a:xfrm>
          <a:prstGeom prst="rect">
            <a:avLst/>
          </a:prstGeom>
        </p:spPr>
        <p:txBody>
          <a:bodyPr vert="horz" lIns="0" tIns="45720" rIns="91440" bIns="45720" rtlCol="0" anchor="ctr"/>
          <a:lstStyle>
            <a:lvl1pPr algn="l">
              <a:defRPr sz="1200">
                <a:solidFill>
                  <a:schemeClr val="tx1"/>
                </a:solidFill>
              </a:defRPr>
            </a:lvl1pPr>
          </a:lstStyle>
          <a:p>
            <a:r>
              <a:rPr lang="sv-SE"/>
              <a:t>Bild 1</a:t>
            </a:r>
          </a:p>
        </p:txBody>
      </p:sp>
    </p:spTree>
    <p:extLst>
      <p:ext uri="{BB962C8B-B14F-4D97-AF65-F5344CB8AC3E}">
        <p14:creationId xmlns:p14="http://schemas.microsoft.com/office/powerpoint/2010/main" val="24924178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Lst>
  <p:hf sldNum="0" hdr="0" dt="0"/>
  <p:txStyles>
    <p:titleStyle>
      <a:lvl1pPr algn="l" defTabSz="914400" rtl="0" eaLnBrk="1" latinLnBrk="0" hangingPunct="1">
        <a:lnSpc>
          <a:spcPct val="110000"/>
        </a:lnSpc>
        <a:spcBef>
          <a:spcPct val="0"/>
        </a:spcBef>
        <a:buNone/>
        <a:defRPr sz="2800" b="1" kern="1200">
          <a:solidFill>
            <a:schemeClr val="tx1"/>
          </a:solidFill>
          <a:latin typeface="+mj-lt"/>
          <a:ea typeface="+mj-ea"/>
          <a:cs typeface="Arial" panose="020B0604020202020204" pitchFamily="34" charset="0"/>
        </a:defRPr>
      </a:lvl1pPr>
    </p:titleStyle>
    <p:bodyStyle>
      <a:lvl1pPr marL="288000" marR="0" indent="-288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sz="2200" kern="1200">
          <a:solidFill>
            <a:schemeClr val="tx1"/>
          </a:solidFill>
          <a:latin typeface="+mn-lt"/>
          <a:ea typeface="Noto Sans" panose="020B0502040504020204" pitchFamily="34" charset="0"/>
          <a:cs typeface="Noto Sans" panose="020B0502040504020204" pitchFamily="34" charset="0"/>
        </a:defRPr>
      </a:lvl1pPr>
      <a:lvl2pPr marL="684000" marR="0" indent="-288000" algn="l" defTabSz="914400" rtl="0" eaLnBrk="1" fontAlgn="auto" latinLnBrk="0" hangingPunct="1">
        <a:lnSpc>
          <a:spcPct val="110000"/>
        </a:lnSpc>
        <a:spcBef>
          <a:spcPts val="500"/>
        </a:spcBef>
        <a:spcAft>
          <a:spcPts val="0"/>
        </a:spcAft>
        <a:buClrTx/>
        <a:buSzTx/>
        <a:buFont typeface="Noto Sans" panose="020B0502040504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1080000" marR="0" indent="-288000" algn="l" defTabSz="914400" rtl="0" eaLnBrk="1" fontAlgn="auto" latinLnBrk="0" hangingPunct="1">
        <a:lnSpc>
          <a:spcPct val="110000"/>
        </a:lnSpc>
        <a:spcBef>
          <a:spcPts val="500"/>
        </a:spcBef>
        <a:spcAft>
          <a:spcPts val="0"/>
        </a:spcAft>
        <a:buClrTx/>
        <a:buSzTx/>
        <a:buFont typeface="Noto Sans" panose="020B0502040504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3pPr>
      <a:lvl4pPr marL="1440000" marR="0" indent="-288000" algn="l" defTabSz="914400" rtl="0" eaLnBrk="1" fontAlgn="auto" latinLnBrk="0" hangingPunct="1">
        <a:lnSpc>
          <a:spcPct val="110000"/>
        </a:lnSpc>
        <a:spcBef>
          <a:spcPts val="500"/>
        </a:spcBef>
        <a:spcAft>
          <a:spcPts val="0"/>
        </a:spcAft>
        <a:buClrTx/>
        <a:buSzTx/>
        <a:buFont typeface="Noto Sans" panose="020B0502040504020204" pitchFamily="34" charset="0"/>
        <a:buChar char="‒"/>
        <a:tabLst/>
        <a:defRPr sz="2200" kern="1200">
          <a:solidFill>
            <a:schemeClr val="tx1"/>
          </a:solidFill>
          <a:latin typeface="Arial" panose="020B0604020202020204" pitchFamily="34" charset="0"/>
          <a:ea typeface="+mn-ea"/>
          <a:cs typeface="Arial" panose="020B0604020202020204" pitchFamily="34" charset="0"/>
        </a:defRPr>
      </a:lvl4pPr>
      <a:lvl5pPr marL="1800000" marR="0" indent="-288000" algn="l" defTabSz="914400" rtl="0" eaLnBrk="1" fontAlgn="auto" latinLnBrk="0" hangingPunct="1">
        <a:lnSpc>
          <a:spcPct val="110000"/>
        </a:lnSpc>
        <a:spcBef>
          <a:spcPts val="500"/>
        </a:spcBef>
        <a:spcAft>
          <a:spcPts val="0"/>
        </a:spcAft>
        <a:buClrTx/>
        <a:buSzTx/>
        <a:buFont typeface="Noto Sans" panose="020B0502040504020204" pitchFamily="34" charset="0"/>
        <a:buChar char="‒"/>
        <a:tabLst/>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3917">
          <p15:clr>
            <a:srgbClr val="F26B43"/>
          </p15:clr>
        </p15:guide>
        <p15:guide id="10" pos="4021">
          <p15:clr>
            <a:srgbClr val="F26B43"/>
          </p15:clr>
        </p15:guide>
        <p15:guide id="11" pos="3659">
          <p15:clr>
            <a:srgbClr val="F26B43"/>
          </p15:clr>
        </p15:guide>
        <p15:guide id="12" orient="horz" pos="391">
          <p15:clr>
            <a:srgbClr val="F26B43"/>
          </p15:clr>
        </p15:guide>
        <p15:guide id="13" pos="393">
          <p15:clr>
            <a:srgbClr val="F26B43"/>
          </p15:clr>
        </p15:guide>
        <p15:guide id="14" pos="7287">
          <p15:clr>
            <a:srgbClr val="F26B43"/>
          </p15:clr>
        </p15:guide>
        <p15:guide id="15"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youtu.be/2fj_afZiBKs"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hyperlink" Target="https://www.youtube.com/watch?v=U4gjTOZ3_Mo&amp;list=PLLVsMOFvAsx1C-CxRVRQJk94_cbzpIWFq"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youtube.com/watch?v=DvKrhAIeo_c" TargetMode="Externa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0.xm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14.xm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0.xm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1.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2.xml"/><Relationship Id="rId1" Type="http://schemas.openxmlformats.org/officeDocument/2006/relationships/slideLayout" Target="../slideLayouts/slideLayout49.xml"/></Relationships>
</file>

<file path=ppt/slides/_rels/slide1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23.xml"/><Relationship Id="rId1" Type="http://schemas.openxmlformats.org/officeDocument/2006/relationships/slideLayout" Target="../slideLayouts/slideLayout49.xml"/></Relationships>
</file>

<file path=ppt/slides/_rels/slide1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4.xml"/><Relationship Id="rId1" Type="http://schemas.openxmlformats.org/officeDocument/2006/relationships/slideLayout" Target="../slideLayouts/slideLayout49.xml"/></Relationships>
</file>

<file path=ppt/slides/_rels/slide139.xml.rels><?xml version="1.0" encoding="UTF-8" standalone="yes"?>
<Relationships xmlns="http://schemas.openxmlformats.org/package/2006/relationships"><Relationship Id="rId3" Type="http://schemas.openxmlformats.org/officeDocument/2006/relationships/hyperlink" Target="https://youtu.be/Q8FX7kJuSdc" TargetMode="External"/><Relationship Id="rId2" Type="http://schemas.openxmlformats.org/officeDocument/2006/relationships/notesSlide" Target="../notesSlides/notesSlide125.xml"/><Relationship Id="rId1" Type="http://schemas.openxmlformats.org/officeDocument/2006/relationships/slideLayout" Target="../slideLayouts/slideLayout41.xml"/><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hyperlink" Target="https://youtu.be/obGT-aJN8YM"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1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6.xml"/><Relationship Id="rId1" Type="http://schemas.openxmlformats.org/officeDocument/2006/relationships/slideLayout" Target="../slideLayouts/slideLayout49.xml"/></Relationships>
</file>

<file path=ppt/slides/_rels/slide14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27.xml"/><Relationship Id="rId1" Type="http://schemas.openxmlformats.org/officeDocument/2006/relationships/slideLayout" Target="../slideLayouts/slideLayout49.xml"/></Relationships>
</file>

<file path=ppt/slides/_rels/slide14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9.xml"/></Relationships>
</file>

<file path=ppt/slides/_rels/slide143.xml.rels><?xml version="1.0" encoding="UTF-8" standalone="yes"?>
<Relationships xmlns="http://schemas.openxmlformats.org/package/2006/relationships"><Relationship Id="rId3" Type="http://schemas.openxmlformats.org/officeDocument/2006/relationships/hyperlink" Target="https://www.youtube.com/watch?v=wWC93OFFrU0&amp;list=PLfa45-L4X5KKOsAduuVpLN2llruzoB16K&amp;index=5&amp;pp=iAQB" TargetMode="External"/><Relationship Id="rId2" Type="http://schemas.openxmlformats.org/officeDocument/2006/relationships/notesSlide" Target="../notesSlides/notesSlide128.xml"/><Relationship Id="rId1" Type="http://schemas.openxmlformats.org/officeDocument/2006/relationships/slideLayout" Target="../slideLayouts/slideLayout41.xml"/><Relationship Id="rId4" Type="http://schemas.openxmlformats.org/officeDocument/2006/relationships/image" Target="../media/image74.png"/></Relationships>
</file>

<file path=ppt/slides/_rels/slide144.xml.rels><?xml version="1.0" encoding="UTF-8" standalone="yes"?>
<Relationships xmlns="http://schemas.openxmlformats.org/package/2006/relationships"><Relationship Id="rId3" Type="http://schemas.openxmlformats.org/officeDocument/2006/relationships/hyperlink" Target="https://syskonstodet.se/" TargetMode="External"/><Relationship Id="rId2" Type="http://schemas.openxmlformats.org/officeDocument/2006/relationships/image" Target="../media/image75.jpg"/><Relationship Id="rId1" Type="http://schemas.openxmlformats.org/officeDocument/2006/relationships/slideLayout" Target="../slideLayouts/slideLayout5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2.xml"/></Relationships>
</file>

<file path=ppt/slides/_rels/slide1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0.xml"/><Relationship Id="rId1" Type="http://schemas.openxmlformats.org/officeDocument/2006/relationships/slideLayout" Target="../slideLayouts/slideLayout49.xml"/></Relationships>
</file>

<file path=ppt/slides/_rels/slide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1.xml"/><Relationship Id="rId1" Type="http://schemas.openxmlformats.org/officeDocument/2006/relationships/slideLayout" Target="../slideLayouts/slideLayout57.xml"/><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hyperlink" Target="https://youtu.be/VS923UqfC80"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jsHSschpsto"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hyperlink" Target="https://vimeo.com/66778738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6.xml"/><Relationship Id="rId4" Type="http://schemas.openxmlformats.org/officeDocument/2006/relationships/hyperlink" Target="https://www.youtube.com/watch?v=67EF8T5tpaQ&amp;list=PLfa45-L4"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65.xml"/><Relationship Id="rId4" Type="http://schemas.openxmlformats.org/officeDocument/2006/relationships/hyperlink" Target="https://www.youtube.com/watch?v=lOeQUwdAjE0&amp;pp=ygUHcmVtb3ZlZA%3D%3D"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65.xml"/><Relationship Id="rId4" Type="http://schemas.openxmlformats.org/officeDocument/2006/relationships/hyperlink" Target="https://www.youtube.com/watch?v=KiSAP2T3QHc"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ehPgZrzB8ZU" TargetMode="External"/><Relationship Id="rId2" Type="http://schemas.openxmlformats.org/officeDocument/2006/relationships/notesSlide" Target="../notesSlides/notesSlide55.xml"/><Relationship Id="rId1" Type="http://schemas.openxmlformats.org/officeDocument/2006/relationships/slideLayout" Target="../slideLayouts/slideLayout90.xml"/><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90.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hyperlink" Target="https://youtu.be/YgAV1Cb4CZY"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3.xml"/><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7.xml"/><Relationship Id="rId1" Type="http://schemas.openxmlformats.org/officeDocument/2006/relationships/slideLayout" Target="../slideLayouts/slideLayout19.xml"/><Relationship Id="rId4" Type="http://schemas.openxmlformats.org/officeDocument/2006/relationships/hyperlink" Target="https://www.youtube.com/watch?v=NjI28hk793A"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2E2AA013-1C60-4F11-A178-81752B6C2C36}"/>
              </a:ext>
            </a:extLst>
          </p:cNvPr>
          <p:cNvSpPr>
            <a:spLocks noGrp="1"/>
          </p:cNvSpPr>
          <p:nvPr>
            <p:ph type="ctrTitle"/>
          </p:nvPr>
        </p:nvSpPr>
        <p:spPr/>
        <p:txBody>
          <a:bodyPr/>
          <a:lstStyle/>
          <a:p>
            <a:r>
              <a:rPr lang="sv-SE" dirty="0"/>
              <a:t>Ett hem att växa i </a:t>
            </a:r>
            <a:br>
              <a:rPr lang="sv-SE" dirty="0"/>
            </a:br>
            <a:br>
              <a:rPr lang="sv-SE" dirty="0"/>
            </a:br>
            <a:endParaRPr lang="sv-SE" dirty="0"/>
          </a:p>
        </p:txBody>
      </p:sp>
      <p:sp>
        <p:nvSpPr>
          <p:cNvPr id="17" name="Underrubrik 16">
            <a:extLst>
              <a:ext uri="{FF2B5EF4-FFF2-40B4-BE49-F238E27FC236}">
                <a16:creationId xmlns:a16="http://schemas.microsoft.com/office/drawing/2014/main" id="{FCD190C8-9DBD-48AF-AE9E-D1ABC4D53124}"/>
              </a:ext>
            </a:extLst>
          </p:cNvPr>
          <p:cNvSpPr>
            <a:spLocks noGrp="1"/>
          </p:cNvSpPr>
          <p:nvPr>
            <p:ph type="subTitle" idx="1"/>
          </p:nvPr>
        </p:nvSpPr>
        <p:spPr/>
        <p:txBody>
          <a:bodyPr/>
          <a:lstStyle/>
          <a:p>
            <a:r>
              <a:rPr lang="sv-SE" dirty="0"/>
              <a:t>Grundutbildning för jour- och familjehem</a:t>
            </a:r>
          </a:p>
        </p:txBody>
      </p:sp>
      <p:sp>
        <p:nvSpPr>
          <p:cNvPr id="18" name="Platshållare för text 17">
            <a:extLst>
              <a:ext uri="{FF2B5EF4-FFF2-40B4-BE49-F238E27FC236}">
                <a16:creationId xmlns:a16="http://schemas.microsoft.com/office/drawing/2014/main" id="{9D67B862-739B-4E7B-9839-0C40561DFAB9}"/>
              </a:ext>
            </a:extLst>
          </p:cNvPr>
          <p:cNvSpPr>
            <a:spLocks noGrp="1"/>
          </p:cNvSpPr>
          <p:nvPr>
            <p:ph type="body" sz="quarter" idx="10"/>
          </p:nvPr>
        </p:nvSpPr>
        <p:spPr>
          <a:xfrm>
            <a:off x="637199" y="5892800"/>
            <a:ext cx="5220000" cy="360000"/>
          </a:xfrm>
        </p:spPr>
        <p:txBody>
          <a:bodyPr/>
          <a:lstStyle/>
          <a:p>
            <a:r>
              <a:rPr lang="sv-SE" dirty="0"/>
              <a:t>Socialstyrelsen och (kommunen eller organisationens namn)</a:t>
            </a:r>
          </a:p>
          <a:p>
            <a:endParaRPr lang="sv-SE" dirty="0"/>
          </a:p>
        </p:txBody>
      </p:sp>
      <p:pic>
        <p:nvPicPr>
          <p:cNvPr id="4" name="Bild 5" descr="Socialstyrelsen logotyp">
            <a:extLst>
              <a:ext uri="{FF2B5EF4-FFF2-40B4-BE49-F238E27FC236}">
                <a16:creationId xmlns:a16="http://schemas.microsoft.com/office/drawing/2014/main" id="{1996B044-7A80-A39E-1243-0F42A16CBE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490" y="620713"/>
            <a:ext cx="2438400" cy="524075"/>
          </a:xfrm>
          <a:prstGeom prst="rect">
            <a:avLst/>
          </a:prstGeom>
        </p:spPr>
      </p:pic>
    </p:spTree>
    <p:extLst>
      <p:ext uri="{BB962C8B-B14F-4D97-AF65-F5344CB8AC3E}">
        <p14:creationId xmlns:p14="http://schemas.microsoft.com/office/powerpoint/2010/main" val="3179143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5E2AF1-A958-447A-8051-9E5B4C803DD0}"/>
              </a:ext>
            </a:extLst>
          </p:cNvPr>
          <p:cNvSpPr>
            <a:spLocks noGrp="1"/>
          </p:cNvSpPr>
          <p:nvPr>
            <p:ph type="title"/>
          </p:nvPr>
        </p:nvSpPr>
        <p:spPr/>
        <p:txBody>
          <a:bodyPr/>
          <a:lstStyle/>
          <a:p>
            <a:r>
              <a:rPr lang="sv-SE" dirty="0"/>
              <a:t>Film: Vad är ett familjehem?</a:t>
            </a:r>
          </a:p>
        </p:txBody>
      </p:sp>
      <p:pic>
        <p:nvPicPr>
          <p:cNvPr id="5" name="Bildobjekt 4">
            <a:extLst>
              <a:ext uri="{FF2B5EF4-FFF2-40B4-BE49-F238E27FC236}">
                <a16:creationId xmlns:a16="http://schemas.microsoft.com/office/drawing/2014/main" id="{EAD89099-C710-4D8C-B390-16DD1265402A}"/>
              </a:ext>
            </a:extLst>
          </p:cNvPr>
          <p:cNvPicPr>
            <a:picLocks noChangeAspect="1"/>
          </p:cNvPicPr>
          <p:nvPr/>
        </p:nvPicPr>
        <p:blipFill>
          <a:blip r:embed="rId3"/>
          <a:stretch>
            <a:fillRect/>
          </a:stretch>
        </p:blipFill>
        <p:spPr>
          <a:xfrm>
            <a:off x="527006" y="1239254"/>
            <a:ext cx="8424000" cy="4783839"/>
          </a:xfrm>
          <a:prstGeom prst="rect">
            <a:avLst/>
          </a:prstGeom>
        </p:spPr>
      </p:pic>
      <p:sp>
        <p:nvSpPr>
          <p:cNvPr id="6" name="textruta 5">
            <a:extLst>
              <a:ext uri="{FF2B5EF4-FFF2-40B4-BE49-F238E27FC236}">
                <a16:creationId xmlns:a16="http://schemas.microsoft.com/office/drawing/2014/main" id="{1E4DB0A8-E7A5-4214-9FE4-AD62F5332A13}"/>
              </a:ext>
            </a:extLst>
          </p:cNvPr>
          <p:cNvSpPr txBox="1"/>
          <p:nvPr/>
        </p:nvSpPr>
        <p:spPr>
          <a:xfrm>
            <a:off x="636889" y="6071779"/>
            <a:ext cx="9101595" cy="400110"/>
          </a:xfrm>
          <a:prstGeom prst="rect">
            <a:avLst/>
          </a:prstGeom>
          <a:noFill/>
        </p:spPr>
        <p:txBody>
          <a:bodyPr wrap="square" rtlCol="0">
            <a:spAutoFit/>
          </a:bodyPr>
          <a:lstStyle/>
          <a:p>
            <a:r>
              <a:rPr lang="sv-SE" sz="1000" dirty="0"/>
              <a:t>Källa: Syskonstödet</a:t>
            </a:r>
          </a:p>
          <a:p>
            <a:r>
              <a:rPr lang="sv-SE" sz="1000" dirty="0">
                <a:hlinkClick r:id="rId4"/>
              </a:rPr>
              <a:t>Länk till filmen</a:t>
            </a:r>
            <a:endParaRPr lang="sv-SE" sz="1000" dirty="0"/>
          </a:p>
        </p:txBody>
      </p:sp>
      <p:sp>
        <p:nvSpPr>
          <p:cNvPr id="4" name="Platshållare för sidfot 3">
            <a:extLst>
              <a:ext uri="{FF2B5EF4-FFF2-40B4-BE49-F238E27FC236}">
                <a16:creationId xmlns:a16="http://schemas.microsoft.com/office/drawing/2014/main" id="{7495B3C0-5B22-44AD-9181-7EDC11EF4FEA}"/>
              </a:ext>
            </a:extLst>
          </p:cNvPr>
          <p:cNvSpPr>
            <a:spLocks noGrp="1"/>
          </p:cNvSpPr>
          <p:nvPr>
            <p:ph type="ftr" sz="quarter" idx="11"/>
          </p:nvPr>
        </p:nvSpPr>
        <p:spPr/>
        <p:txBody>
          <a:bodyPr/>
          <a:lstStyle/>
          <a:p>
            <a:r>
              <a:rPr lang="sv-SE" dirty="0"/>
              <a:t>Bild 10</a:t>
            </a:r>
          </a:p>
        </p:txBody>
      </p:sp>
    </p:spTree>
    <p:extLst>
      <p:ext uri="{BB962C8B-B14F-4D97-AF65-F5344CB8AC3E}">
        <p14:creationId xmlns:p14="http://schemas.microsoft.com/office/powerpoint/2010/main" val="36502634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D6F98E91-5EC6-4722-A9C8-F36BAD5A5B76}"/>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 t="-6378" r="-3001" b="-9497"/>
          <a:stretch/>
        </p:blipFill>
        <p:spPr>
          <a:xfrm>
            <a:off x="6096001" y="0"/>
            <a:ext cx="6096000" cy="6857999"/>
          </a:xfrm>
        </p:spPr>
      </p:pic>
      <p:sp>
        <p:nvSpPr>
          <p:cNvPr id="3" name="Rubrik 2">
            <a:extLst>
              <a:ext uri="{FF2B5EF4-FFF2-40B4-BE49-F238E27FC236}">
                <a16:creationId xmlns:a16="http://schemas.microsoft.com/office/drawing/2014/main" id="{EAC1F35E-0BEC-4794-9719-12AB8939E3AC}"/>
              </a:ext>
            </a:extLst>
          </p:cNvPr>
          <p:cNvSpPr>
            <a:spLocks noGrp="1"/>
          </p:cNvSpPr>
          <p:nvPr>
            <p:ph type="title"/>
          </p:nvPr>
        </p:nvSpPr>
        <p:spPr/>
        <p:txBody>
          <a:bodyPr/>
          <a:lstStyle/>
          <a:p>
            <a:r>
              <a:rPr lang="sv-SE" dirty="0"/>
              <a:t>Vad du behöver tänka på</a:t>
            </a:r>
          </a:p>
        </p:txBody>
      </p:sp>
      <p:sp>
        <p:nvSpPr>
          <p:cNvPr id="4" name="Platshållare för text 3">
            <a:extLst>
              <a:ext uri="{FF2B5EF4-FFF2-40B4-BE49-F238E27FC236}">
                <a16:creationId xmlns:a16="http://schemas.microsoft.com/office/drawing/2014/main" id="{90892774-885B-4603-9619-D23B01176BAD}"/>
              </a:ext>
            </a:extLst>
          </p:cNvPr>
          <p:cNvSpPr>
            <a:spLocks noGrp="1"/>
          </p:cNvSpPr>
          <p:nvPr>
            <p:ph type="body" sz="quarter" idx="13"/>
          </p:nvPr>
        </p:nvSpPr>
        <p:spPr/>
        <p:txBody>
          <a:bodyPr/>
          <a:lstStyle/>
          <a:p>
            <a:r>
              <a:rPr lang="sv-SE" dirty="0"/>
              <a:t>Var nyfiken.</a:t>
            </a:r>
          </a:p>
          <a:p>
            <a:r>
              <a:rPr lang="sv-SE" dirty="0"/>
              <a:t>Var lyhörd.</a:t>
            </a:r>
          </a:p>
          <a:p>
            <a:r>
              <a:rPr lang="sv-SE" dirty="0"/>
              <a:t>Var stödjande. </a:t>
            </a:r>
          </a:p>
          <a:p>
            <a:endParaRPr lang="sv-SE" dirty="0"/>
          </a:p>
        </p:txBody>
      </p:sp>
      <p:sp>
        <p:nvSpPr>
          <p:cNvPr id="2" name="Platshållare för sidfot 1">
            <a:extLst>
              <a:ext uri="{FF2B5EF4-FFF2-40B4-BE49-F238E27FC236}">
                <a16:creationId xmlns:a16="http://schemas.microsoft.com/office/drawing/2014/main" id="{D3EC2C90-8B4A-4C5C-8BE4-0D41A56EF349}"/>
              </a:ext>
            </a:extLst>
          </p:cNvPr>
          <p:cNvSpPr>
            <a:spLocks noGrp="1"/>
          </p:cNvSpPr>
          <p:nvPr>
            <p:ph type="ftr" sz="quarter" idx="11"/>
          </p:nvPr>
        </p:nvSpPr>
        <p:spPr/>
        <p:txBody>
          <a:bodyPr/>
          <a:lstStyle/>
          <a:p>
            <a:r>
              <a:rPr lang="sv-SE" dirty="0"/>
              <a:t>Bild 18</a:t>
            </a:r>
          </a:p>
        </p:txBody>
      </p:sp>
    </p:spTree>
    <p:extLst>
      <p:ext uri="{BB962C8B-B14F-4D97-AF65-F5344CB8AC3E}">
        <p14:creationId xmlns:p14="http://schemas.microsoft.com/office/powerpoint/2010/main" val="25057496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542FC3-5CFB-4928-9A79-7C5B6BC44E6D}"/>
              </a:ext>
            </a:extLst>
          </p:cNvPr>
          <p:cNvSpPr>
            <a:spLocks noGrp="1"/>
          </p:cNvSpPr>
          <p:nvPr>
            <p:ph type="title"/>
          </p:nvPr>
        </p:nvSpPr>
        <p:spPr/>
        <p:txBody>
          <a:bodyPr/>
          <a:lstStyle/>
          <a:p>
            <a:r>
              <a:rPr lang="sv-SE" dirty="0"/>
              <a:t>Vad är våld</a:t>
            </a:r>
          </a:p>
        </p:txBody>
      </p:sp>
      <p:sp>
        <p:nvSpPr>
          <p:cNvPr id="3" name="Platshållare för text 2">
            <a:extLst>
              <a:ext uri="{FF2B5EF4-FFF2-40B4-BE49-F238E27FC236}">
                <a16:creationId xmlns:a16="http://schemas.microsoft.com/office/drawing/2014/main" id="{4574EDE4-A22C-4BEE-9675-1181CE4DD231}"/>
              </a:ext>
            </a:extLst>
          </p:cNvPr>
          <p:cNvSpPr>
            <a:spLocks noGrp="1"/>
          </p:cNvSpPr>
          <p:nvPr>
            <p:ph type="body" sz="quarter" idx="13"/>
          </p:nvPr>
        </p:nvSpPr>
        <p:spPr>
          <a:xfrm>
            <a:off x="636045" y="1634400"/>
            <a:ext cx="9387186" cy="4583838"/>
          </a:xfrm>
        </p:spPr>
        <p:txBody>
          <a:bodyPr/>
          <a:lstStyle/>
          <a:p>
            <a:pPr lvl="0"/>
            <a:r>
              <a:rPr lang="sv-SE" b="1" dirty="0"/>
              <a:t>Fysiskt våld </a:t>
            </a:r>
            <a:r>
              <a:rPr lang="sv-SE" dirty="0"/>
              <a:t>kan vara slag med händer eller tillhyggen, sparkar, knuffar, nyp eller stryptag.   </a:t>
            </a:r>
          </a:p>
          <a:p>
            <a:pPr lvl="0"/>
            <a:r>
              <a:rPr lang="sv-SE" b="1" dirty="0"/>
              <a:t>Psykisk våld</a:t>
            </a:r>
            <a:r>
              <a:rPr lang="sv-SE" dirty="0"/>
              <a:t> kan vara verbala kränkningar, nedbrytning, isolering, hot eller tvång. </a:t>
            </a:r>
          </a:p>
          <a:p>
            <a:pPr lvl="0"/>
            <a:r>
              <a:rPr lang="sv-SE" b="1" dirty="0"/>
              <a:t>Sexuellt våld</a:t>
            </a:r>
            <a:r>
              <a:rPr lang="sv-SE" dirty="0"/>
              <a:t> kan vara våldtäkt, ovälkomna smekningar, trakasserier, eller tvång att titta på pornografi. </a:t>
            </a:r>
          </a:p>
          <a:p>
            <a:pPr lvl="0"/>
            <a:r>
              <a:rPr lang="sv-SE" b="1" dirty="0"/>
              <a:t>Materiellt våld</a:t>
            </a:r>
            <a:r>
              <a:rPr lang="sv-SE" dirty="0"/>
              <a:t> kan vara förstörelse av egendom, ofta något som personen har ett känslomässigt band till.</a:t>
            </a:r>
          </a:p>
          <a:p>
            <a:pPr lvl="0"/>
            <a:r>
              <a:rPr lang="sv-SE" b="1" dirty="0"/>
              <a:t>Försummelse och vanvård </a:t>
            </a:r>
            <a:r>
              <a:rPr lang="sv-SE" dirty="0"/>
              <a:t>kan vara att inte se till att ett barn får det den behöver i form av mat, kläder, värme och omsorg. </a:t>
            </a:r>
          </a:p>
          <a:p>
            <a:endParaRPr lang="sv-SE" dirty="0"/>
          </a:p>
        </p:txBody>
      </p:sp>
      <p:sp>
        <p:nvSpPr>
          <p:cNvPr id="4" name="Platshållare för sidfot 3">
            <a:extLst>
              <a:ext uri="{FF2B5EF4-FFF2-40B4-BE49-F238E27FC236}">
                <a16:creationId xmlns:a16="http://schemas.microsoft.com/office/drawing/2014/main" id="{C69BF43D-D55A-4DD6-8B43-6591FA45CDC4}"/>
              </a:ext>
            </a:extLst>
          </p:cNvPr>
          <p:cNvSpPr>
            <a:spLocks noGrp="1"/>
          </p:cNvSpPr>
          <p:nvPr>
            <p:ph type="ftr" sz="quarter" idx="11"/>
          </p:nvPr>
        </p:nvSpPr>
        <p:spPr/>
        <p:txBody>
          <a:bodyPr/>
          <a:lstStyle/>
          <a:p>
            <a:r>
              <a:rPr lang="sv-SE" dirty="0"/>
              <a:t>Bild 19</a:t>
            </a:r>
          </a:p>
        </p:txBody>
      </p:sp>
    </p:spTree>
    <p:extLst>
      <p:ext uri="{BB962C8B-B14F-4D97-AF65-F5344CB8AC3E}">
        <p14:creationId xmlns:p14="http://schemas.microsoft.com/office/powerpoint/2010/main" val="11165977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tshållare för bild 13">
            <a:extLst>
              <a:ext uri="{FF2B5EF4-FFF2-40B4-BE49-F238E27FC236}">
                <a16:creationId xmlns:a16="http://schemas.microsoft.com/office/drawing/2014/main" id="{1A2B012E-64B7-4FDA-9350-A632F22224A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171" b="-33171"/>
          <a:stretch/>
        </p:blipFill>
        <p:spPr/>
      </p:pic>
      <p:sp>
        <p:nvSpPr>
          <p:cNvPr id="2" name="Rubrik 1">
            <a:extLst>
              <a:ext uri="{FF2B5EF4-FFF2-40B4-BE49-F238E27FC236}">
                <a16:creationId xmlns:a16="http://schemas.microsoft.com/office/drawing/2014/main" id="{B13E9581-1B06-438C-ADC7-BB8E3201DA4C}"/>
              </a:ext>
            </a:extLst>
          </p:cNvPr>
          <p:cNvSpPr>
            <a:spLocks noGrp="1"/>
          </p:cNvSpPr>
          <p:nvPr>
            <p:ph type="title"/>
          </p:nvPr>
        </p:nvSpPr>
        <p:spPr/>
        <p:txBody>
          <a:bodyPr/>
          <a:lstStyle/>
          <a:p>
            <a:r>
              <a:rPr lang="sv-SE" dirty="0"/>
              <a:t>Frågeställningar</a:t>
            </a:r>
          </a:p>
        </p:txBody>
      </p:sp>
      <p:sp>
        <p:nvSpPr>
          <p:cNvPr id="3" name="Platshållare för text 2">
            <a:extLst>
              <a:ext uri="{FF2B5EF4-FFF2-40B4-BE49-F238E27FC236}">
                <a16:creationId xmlns:a16="http://schemas.microsoft.com/office/drawing/2014/main" id="{26DB6A45-A9E5-4D7B-B3DA-F09A089EA370}"/>
              </a:ext>
            </a:extLst>
          </p:cNvPr>
          <p:cNvSpPr>
            <a:spLocks noGrp="1"/>
          </p:cNvSpPr>
          <p:nvPr>
            <p:ph type="body" sz="quarter" idx="13"/>
          </p:nvPr>
        </p:nvSpPr>
        <p:spPr/>
        <p:txBody>
          <a:bodyPr/>
          <a:lstStyle/>
          <a:p>
            <a:pPr lvl="0"/>
            <a:r>
              <a:rPr lang="sv-SE" dirty="0"/>
              <a:t>Vilken typ av våld har flickan varit utsatt för?</a:t>
            </a:r>
          </a:p>
          <a:p>
            <a:pPr lvl="0"/>
            <a:r>
              <a:rPr lang="sv-SE" dirty="0"/>
              <a:t>Hur kan ni som familjehemsföräldrar stötta den här flickan? Tänk gärna utifrån traumamedveten omsorg (TMO) som presenterades i förra mötet. </a:t>
            </a:r>
          </a:p>
          <a:p>
            <a:pPr lvl="0"/>
            <a:r>
              <a:rPr lang="sv-SE" dirty="0"/>
              <a:t>Vad behöver ni som familjehemsföräldrar för att kunna ge flickan det hon behöver?</a:t>
            </a:r>
          </a:p>
          <a:p>
            <a:pPr lvl="0"/>
            <a:r>
              <a:rPr lang="sv-SE" dirty="0"/>
              <a:t>Vad tänker ni om behov av professionell hjälp?</a:t>
            </a:r>
          </a:p>
          <a:p>
            <a:endParaRPr lang="sv-SE" dirty="0"/>
          </a:p>
        </p:txBody>
      </p:sp>
      <p:sp>
        <p:nvSpPr>
          <p:cNvPr id="4" name="Platshållare för sidfot 3">
            <a:extLst>
              <a:ext uri="{FF2B5EF4-FFF2-40B4-BE49-F238E27FC236}">
                <a16:creationId xmlns:a16="http://schemas.microsoft.com/office/drawing/2014/main" id="{46DF70EB-856D-4A41-9415-D0B97354811F}"/>
              </a:ext>
            </a:extLst>
          </p:cNvPr>
          <p:cNvSpPr>
            <a:spLocks noGrp="1"/>
          </p:cNvSpPr>
          <p:nvPr>
            <p:ph type="ftr" sz="quarter" idx="11"/>
          </p:nvPr>
        </p:nvSpPr>
        <p:spPr/>
        <p:txBody>
          <a:bodyPr/>
          <a:lstStyle/>
          <a:p>
            <a:r>
              <a:rPr lang="sv-SE" dirty="0"/>
              <a:t>Bild 20</a:t>
            </a:r>
          </a:p>
        </p:txBody>
      </p:sp>
    </p:spTree>
    <p:extLst>
      <p:ext uri="{BB962C8B-B14F-4D97-AF65-F5344CB8AC3E}">
        <p14:creationId xmlns:p14="http://schemas.microsoft.com/office/powerpoint/2010/main" val="23878091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E2024FC-63E3-441B-A4F9-4D987F8687BA}"/>
              </a:ext>
            </a:extLst>
          </p:cNvPr>
          <p:cNvSpPr/>
          <p:nvPr/>
        </p:nvSpPr>
        <p:spPr>
          <a:xfrm>
            <a:off x="0" y="0"/>
            <a:ext cx="6096000" cy="6857999"/>
          </a:xfrm>
          <a:prstGeom prst="rect">
            <a:avLst/>
          </a:prstGeom>
          <a:solidFill>
            <a:srgbClr val="79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41F974F2-58FB-4FDF-8622-F67C85F31A73}"/>
              </a:ext>
            </a:extLst>
          </p:cNvPr>
          <p:cNvSpPr>
            <a:spLocks noGrp="1"/>
          </p:cNvSpPr>
          <p:nvPr>
            <p:ph type="title"/>
          </p:nvPr>
        </p:nvSpPr>
        <p:spPr>
          <a:xfrm>
            <a:off x="637200" y="608011"/>
            <a:ext cx="5199062" cy="2847601"/>
          </a:xfrm>
        </p:spPr>
        <p:txBody>
          <a:bodyPr/>
          <a:lstStyle/>
          <a:p>
            <a:r>
              <a:rPr lang="sv-SE" dirty="0"/>
              <a:t>Barns skolgång</a:t>
            </a:r>
          </a:p>
        </p:txBody>
      </p:sp>
      <p:sp>
        <p:nvSpPr>
          <p:cNvPr id="4" name="Platshållare för text 3">
            <a:extLst>
              <a:ext uri="{FF2B5EF4-FFF2-40B4-BE49-F238E27FC236}">
                <a16:creationId xmlns:a16="http://schemas.microsoft.com/office/drawing/2014/main" id="{D099634D-E044-4DD0-84FA-82FBD6EF9994}"/>
              </a:ext>
            </a:extLst>
          </p:cNvPr>
          <p:cNvSpPr>
            <a:spLocks noGrp="1"/>
          </p:cNvSpPr>
          <p:nvPr>
            <p:ph type="body" idx="1"/>
          </p:nvPr>
        </p:nvSpPr>
        <p:spPr>
          <a:xfrm>
            <a:off x="3036458" y="2346681"/>
            <a:ext cx="2424051" cy="3971319"/>
          </a:xfrm>
        </p:spPr>
        <p:txBody>
          <a:bodyPr/>
          <a:lstStyle/>
          <a:p>
            <a:r>
              <a:rPr lang="sv-SE" sz="30000" dirty="0">
                <a:solidFill>
                  <a:srgbClr val="DBEEF5">
                    <a:alpha val="50000"/>
                  </a:srgbClr>
                </a:solidFill>
              </a:rPr>
              <a:t>7</a:t>
            </a:r>
          </a:p>
        </p:txBody>
      </p:sp>
      <p:pic>
        <p:nvPicPr>
          <p:cNvPr id="7" name="Platshållare för bild 5">
            <a:extLst>
              <a:ext uri="{FF2B5EF4-FFF2-40B4-BE49-F238E27FC236}">
                <a16:creationId xmlns:a16="http://schemas.microsoft.com/office/drawing/2014/main" id="{0295841D-41A9-4154-BEF5-77D1869CC36B}"/>
              </a:ext>
            </a:extLst>
          </p:cNvPr>
          <p:cNvPicPr>
            <a:picLocks noChangeAspect="1"/>
          </p:cNvPicPr>
          <p:nvPr/>
        </p:nvPicPr>
        <p:blipFill rotWithShape="1">
          <a:blip r:embed="rId3">
            <a:extLst>
              <a:ext uri="{28A0092B-C50C-407E-A947-70E740481C1C}">
                <a14:useLocalDpi xmlns:a14="http://schemas.microsoft.com/office/drawing/2010/main" val="0"/>
              </a:ext>
            </a:extLst>
          </a:blip>
          <a:srcRect l="21533" t="3561" r="8605"/>
          <a:stretch/>
        </p:blipFill>
        <p:spPr>
          <a:xfrm>
            <a:off x="6096000" y="0"/>
            <a:ext cx="7452000" cy="6858000"/>
          </a:xfrm>
          <a:prstGeom prst="rect">
            <a:avLst/>
          </a:prstGeom>
        </p:spPr>
      </p:pic>
      <p:sp>
        <p:nvSpPr>
          <p:cNvPr id="5" name="Platshållare för sidfot 4">
            <a:extLst>
              <a:ext uri="{FF2B5EF4-FFF2-40B4-BE49-F238E27FC236}">
                <a16:creationId xmlns:a16="http://schemas.microsoft.com/office/drawing/2014/main" id="{E3954E71-AE5D-498D-9729-8CF1E3C4204C}"/>
              </a:ext>
            </a:extLst>
          </p:cNvPr>
          <p:cNvSpPr>
            <a:spLocks noGrp="1"/>
          </p:cNvSpPr>
          <p:nvPr>
            <p:ph type="ftr" sz="quarter" idx="11"/>
          </p:nvPr>
        </p:nvSpPr>
        <p:spPr/>
        <p:txBody>
          <a:bodyPr/>
          <a:lstStyle/>
          <a:p>
            <a:r>
              <a:rPr lang="sv-SE"/>
              <a:t>Bild 1</a:t>
            </a:r>
            <a:endParaRPr lang="sv-SE" dirty="0"/>
          </a:p>
        </p:txBody>
      </p:sp>
    </p:spTree>
    <p:extLst>
      <p:ext uri="{BB962C8B-B14F-4D97-AF65-F5344CB8AC3E}">
        <p14:creationId xmlns:p14="http://schemas.microsoft.com/office/powerpoint/2010/main" val="7007421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20C07CC8-F5DF-460F-B672-33585FE7B70E}"/>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333" b="-33333"/>
          <a:stretch/>
        </p:blipFill>
        <p:spPr/>
      </p:pic>
      <p:sp>
        <p:nvSpPr>
          <p:cNvPr id="2" name="Rubrik 1">
            <a:extLst>
              <a:ext uri="{FF2B5EF4-FFF2-40B4-BE49-F238E27FC236}">
                <a16:creationId xmlns:a16="http://schemas.microsoft.com/office/drawing/2014/main" id="{FD2C88C4-7C35-4E9F-9BE8-B21840369101}"/>
              </a:ext>
            </a:extLst>
          </p:cNvPr>
          <p:cNvSpPr>
            <a:spLocks noGrp="1"/>
          </p:cNvSpPr>
          <p:nvPr>
            <p:ph type="title"/>
          </p:nvPr>
        </p:nvSpPr>
        <p:spPr/>
        <p:txBody>
          <a:bodyPr/>
          <a:lstStyle/>
          <a:p>
            <a:br>
              <a:rPr lang="sv-SE" dirty="0"/>
            </a:br>
            <a:r>
              <a:rPr lang="sv-SE" dirty="0"/>
              <a:t>Mål med mötet </a:t>
            </a:r>
          </a:p>
        </p:txBody>
      </p:sp>
      <p:sp>
        <p:nvSpPr>
          <p:cNvPr id="3" name="Platshållare för text 2">
            <a:extLst>
              <a:ext uri="{FF2B5EF4-FFF2-40B4-BE49-F238E27FC236}">
                <a16:creationId xmlns:a16="http://schemas.microsoft.com/office/drawing/2014/main" id="{B802139F-366E-4B51-8DEF-4795A2C4F426}"/>
              </a:ext>
            </a:extLst>
          </p:cNvPr>
          <p:cNvSpPr>
            <a:spLocks noGrp="1"/>
          </p:cNvSpPr>
          <p:nvPr>
            <p:ph type="body" sz="quarter" idx="13"/>
          </p:nvPr>
        </p:nvSpPr>
        <p:spPr/>
        <p:txBody>
          <a:bodyPr/>
          <a:lstStyle/>
          <a:p>
            <a:pPr marL="0" indent="0">
              <a:buNone/>
            </a:pPr>
            <a:r>
              <a:rPr lang="sv-SE" dirty="0"/>
              <a:t>Deltagarna får kunskap om och möjlighet att reflektera kring:</a:t>
            </a:r>
          </a:p>
          <a:p>
            <a:pPr>
              <a:defRPr/>
            </a:pPr>
            <a:r>
              <a:rPr lang="sv-SE" dirty="0"/>
              <a:t>familjehemsplacerade barns skolgång</a:t>
            </a:r>
          </a:p>
          <a:p>
            <a:pPr>
              <a:defRPr/>
            </a:pPr>
            <a:r>
              <a:rPr lang="sv-SE" dirty="0"/>
              <a:t>vikten av att uppmärksamma och stötta barns skolgång </a:t>
            </a:r>
          </a:p>
          <a:p>
            <a:pPr>
              <a:defRPr/>
            </a:pPr>
            <a:r>
              <a:rPr lang="sv-SE" dirty="0"/>
              <a:t>barns läsutveckling. </a:t>
            </a:r>
          </a:p>
          <a:p>
            <a:pPr marL="0" indent="0">
              <a:buNone/>
            </a:pPr>
            <a:endParaRPr lang="sv-SE" sz="2400" dirty="0"/>
          </a:p>
          <a:p>
            <a:pPr marL="0" indent="0">
              <a:buNone/>
            </a:pPr>
            <a:endParaRPr lang="sv-SE" dirty="0"/>
          </a:p>
        </p:txBody>
      </p:sp>
      <p:sp>
        <p:nvSpPr>
          <p:cNvPr id="4" name="Platshållare för sidfot 3">
            <a:extLst>
              <a:ext uri="{FF2B5EF4-FFF2-40B4-BE49-F238E27FC236}">
                <a16:creationId xmlns:a16="http://schemas.microsoft.com/office/drawing/2014/main" id="{C44AD9DC-D56F-4219-9499-BCAA772451F8}"/>
              </a:ext>
            </a:extLst>
          </p:cNvPr>
          <p:cNvSpPr>
            <a:spLocks noGrp="1"/>
          </p:cNvSpPr>
          <p:nvPr>
            <p:ph type="ftr" sz="quarter" idx="11"/>
          </p:nvPr>
        </p:nvSpPr>
        <p:spPr/>
        <p:txBody>
          <a:bodyPr/>
          <a:lstStyle/>
          <a:p>
            <a:r>
              <a:rPr lang="sv-SE" dirty="0"/>
              <a:t>Bild 2</a:t>
            </a:r>
          </a:p>
        </p:txBody>
      </p:sp>
    </p:spTree>
    <p:extLst>
      <p:ext uri="{BB962C8B-B14F-4D97-AF65-F5344CB8AC3E}">
        <p14:creationId xmlns:p14="http://schemas.microsoft.com/office/powerpoint/2010/main" val="10594655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A94F2EC3-8A49-4E66-841E-2F991905E5AA}"/>
              </a:ext>
            </a:extLst>
          </p:cNvPr>
          <p:cNvSpPr>
            <a:spLocks noGrp="1"/>
          </p:cNvSpPr>
          <p:nvPr>
            <p:ph type="title"/>
          </p:nvPr>
        </p:nvSpPr>
        <p:spPr/>
        <p:txBody>
          <a:bodyPr/>
          <a:lstStyle/>
          <a:p>
            <a:r>
              <a:rPr lang="sv-SE" altLang="sv-SE" dirty="0"/>
              <a:t>Barns rättigheter-</a:t>
            </a:r>
            <a:br>
              <a:rPr lang="sv-SE" altLang="sv-SE" dirty="0"/>
            </a:br>
            <a:r>
              <a:rPr lang="sv-SE" altLang="sv-SE" dirty="0"/>
              <a:t>artikel 28 i barnkonventionen</a:t>
            </a:r>
            <a:br>
              <a:rPr lang="sv-SE" altLang="sv-SE" dirty="0"/>
            </a:br>
            <a:endParaRPr lang="sv-SE" dirty="0"/>
          </a:p>
        </p:txBody>
      </p:sp>
      <p:sp>
        <p:nvSpPr>
          <p:cNvPr id="9" name="Platshållare för text 8">
            <a:extLst>
              <a:ext uri="{FF2B5EF4-FFF2-40B4-BE49-F238E27FC236}">
                <a16:creationId xmlns:a16="http://schemas.microsoft.com/office/drawing/2014/main" id="{FF3805A9-7A1A-4BBA-B020-E08CA2C0641A}"/>
              </a:ext>
            </a:extLst>
          </p:cNvPr>
          <p:cNvSpPr>
            <a:spLocks noGrp="1"/>
          </p:cNvSpPr>
          <p:nvPr>
            <p:ph type="body" sz="quarter" idx="13"/>
          </p:nvPr>
        </p:nvSpPr>
        <p:spPr>
          <a:xfrm>
            <a:off x="637200" y="2099733"/>
            <a:ext cx="7019688" cy="4109339"/>
          </a:xfrm>
        </p:spPr>
        <p:txBody>
          <a:bodyPr/>
          <a:lstStyle/>
          <a:p>
            <a:pPr marL="0" indent="0">
              <a:buNone/>
            </a:pPr>
            <a:r>
              <a:rPr lang="sv-SE" dirty="0"/>
              <a:t>Barn har rätt till utbildning. Grundskolan ska vara obligatorisk, kostnadsfri och tillgänglig för alla. </a:t>
            </a:r>
          </a:p>
          <a:p>
            <a:pPr marL="0" indent="0">
              <a:buNone/>
            </a:pPr>
            <a:endParaRPr lang="sv-SE" dirty="0"/>
          </a:p>
        </p:txBody>
      </p:sp>
      <p:pic>
        <p:nvPicPr>
          <p:cNvPr id="3" name="Platshållare för bild 2">
            <a:extLst>
              <a:ext uri="{FF2B5EF4-FFF2-40B4-BE49-F238E27FC236}">
                <a16:creationId xmlns:a16="http://schemas.microsoft.com/office/drawing/2014/main" id="{BE90F8ED-4598-42BF-ACD0-F31CCF43788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333" b="-33333"/>
          <a:stretch/>
        </p:blipFill>
        <p:spPr/>
      </p:pic>
      <p:sp>
        <p:nvSpPr>
          <p:cNvPr id="2" name="Platshållare för sidfot 1">
            <a:extLst>
              <a:ext uri="{FF2B5EF4-FFF2-40B4-BE49-F238E27FC236}">
                <a16:creationId xmlns:a16="http://schemas.microsoft.com/office/drawing/2014/main" id="{6A2404C8-3AB1-42FA-A5A1-9A03AA158BBC}"/>
              </a:ext>
            </a:extLst>
          </p:cNvPr>
          <p:cNvSpPr>
            <a:spLocks noGrp="1"/>
          </p:cNvSpPr>
          <p:nvPr>
            <p:ph type="ftr" sz="quarter" idx="11"/>
          </p:nvPr>
        </p:nvSpPr>
        <p:spPr/>
        <p:txBody>
          <a:bodyPr/>
          <a:lstStyle/>
          <a:p>
            <a:r>
              <a:rPr lang="sv-SE" dirty="0"/>
              <a:t>Bild 3</a:t>
            </a:r>
          </a:p>
        </p:txBody>
      </p:sp>
    </p:spTree>
    <p:extLst>
      <p:ext uri="{BB962C8B-B14F-4D97-AF65-F5344CB8AC3E}">
        <p14:creationId xmlns:p14="http://schemas.microsoft.com/office/powerpoint/2010/main" val="694170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8C4B95-9A6F-40F8-A465-C9593F15A81E}"/>
              </a:ext>
            </a:extLst>
          </p:cNvPr>
          <p:cNvSpPr>
            <a:spLocks noGrp="1"/>
          </p:cNvSpPr>
          <p:nvPr>
            <p:ph type="title"/>
          </p:nvPr>
        </p:nvSpPr>
        <p:spPr/>
        <p:txBody>
          <a:bodyPr/>
          <a:lstStyle/>
          <a:p>
            <a:r>
              <a:rPr lang="sv-SE" dirty="0"/>
              <a:t>Placerade barn om  sin skolgång</a:t>
            </a:r>
            <a:br>
              <a:rPr lang="sv-SE" dirty="0"/>
            </a:br>
            <a:endParaRPr lang="sv-SE" dirty="0"/>
          </a:p>
        </p:txBody>
      </p:sp>
      <p:sp>
        <p:nvSpPr>
          <p:cNvPr id="3" name="Platshållare för text 2">
            <a:extLst>
              <a:ext uri="{FF2B5EF4-FFF2-40B4-BE49-F238E27FC236}">
                <a16:creationId xmlns:a16="http://schemas.microsoft.com/office/drawing/2014/main" id="{62D6000A-DCB5-4147-8D96-D50FD0694CC8}"/>
              </a:ext>
            </a:extLst>
          </p:cNvPr>
          <p:cNvSpPr>
            <a:spLocks noGrp="1"/>
          </p:cNvSpPr>
          <p:nvPr>
            <p:ph type="body" sz="quarter" idx="13"/>
          </p:nvPr>
        </p:nvSpPr>
        <p:spPr>
          <a:xfrm>
            <a:off x="636045" y="1634400"/>
            <a:ext cx="9083688" cy="4583838"/>
          </a:xfrm>
        </p:spPr>
        <p:txBody>
          <a:bodyPr/>
          <a:lstStyle/>
          <a:p>
            <a:pPr lvl="0"/>
            <a:r>
              <a:rPr lang="sv-SE" dirty="0"/>
              <a:t>Nästan alla går i skolan eller har en praktikplats. </a:t>
            </a:r>
          </a:p>
          <a:p>
            <a:pPr lvl="0"/>
            <a:r>
              <a:rPr lang="sv-SE" dirty="0"/>
              <a:t>Nästan alla är övervägande positiva gällande skolgången. </a:t>
            </a:r>
          </a:p>
          <a:p>
            <a:pPr lvl="0"/>
            <a:r>
              <a:rPr lang="sv-SE" dirty="0"/>
              <a:t>2 av 3 uppger att de får hjälp och stöd med läxläsning i familjehemmet.</a:t>
            </a:r>
          </a:p>
          <a:p>
            <a:pPr lvl="0"/>
            <a:r>
              <a:rPr lang="sv-SE" dirty="0"/>
              <a:t>1 av 4 av har varit utsatta för mobbing någon gång.  </a:t>
            </a:r>
          </a:p>
          <a:p>
            <a:pPr lvl="0"/>
            <a:r>
              <a:rPr lang="sv-SE" dirty="0"/>
              <a:t>1 av 10 uppger att de sällan känner sig trygga i skolan.</a:t>
            </a:r>
          </a:p>
          <a:p>
            <a:pPr lvl="0"/>
            <a:r>
              <a:rPr lang="sv-SE" dirty="0"/>
              <a:t>De flesta barnen har kompisar. </a:t>
            </a:r>
          </a:p>
          <a:p>
            <a:pPr lvl="0"/>
            <a:r>
              <a:rPr lang="sv-SE" dirty="0"/>
              <a:t>Av de yngre barnen med funktionsnedsättningar uppger 1 av 5 att de inte har någon kompis </a:t>
            </a:r>
          </a:p>
          <a:p>
            <a:pPr marL="0" lvl="0" indent="0">
              <a:buNone/>
            </a:pPr>
            <a:r>
              <a:rPr lang="sv-SE" sz="1000" dirty="0"/>
              <a:t>Källa: Brukarundersökning ”Att lyssna på barn i familjehem”, Socialstyrelsen</a:t>
            </a:r>
          </a:p>
          <a:p>
            <a:endParaRPr lang="sv-SE" dirty="0"/>
          </a:p>
        </p:txBody>
      </p:sp>
      <p:sp>
        <p:nvSpPr>
          <p:cNvPr id="4" name="Platshållare för sidfot 3">
            <a:extLst>
              <a:ext uri="{FF2B5EF4-FFF2-40B4-BE49-F238E27FC236}">
                <a16:creationId xmlns:a16="http://schemas.microsoft.com/office/drawing/2014/main" id="{553D57EE-99A8-499C-A06B-B4320C1F4CF1}"/>
              </a:ext>
            </a:extLst>
          </p:cNvPr>
          <p:cNvSpPr>
            <a:spLocks noGrp="1"/>
          </p:cNvSpPr>
          <p:nvPr>
            <p:ph type="ftr" sz="quarter" idx="11"/>
          </p:nvPr>
        </p:nvSpPr>
        <p:spPr/>
        <p:txBody>
          <a:bodyPr/>
          <a:lstStyle/>
          <a:p>
            <a:r>
              <a:rPr lang="sv-SE" dirty="0"/>
              <a:t>Bild 4</a:t>
            </a:r>
          </a:p>
        </p:txBody>
      </p:sp>
    </p:spTree>
    <p:extLst>
      <p:ext uri="{BB962C8B-B14F-4D97-AF65-F5344CB8AC3E}">
        <p14:creationId xmlns:p14="http://schemas.microsoft.com/office/powerpoint/2010/main" val="34814306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DDF0E4F-A6D5-478C-9EEB-09AAC164BA04}"/>
              </a:ext>
            </a:extLst>
          </p:cNvPr>
          <p:cNvSpPr>
            <a:spLocks noGrp="1"/>
          </p:cNvSpPr>
          <p:nvPr>
            <p:ph type="title"/>
          </p:nvPr>
        </p:nvSpPr>
        <p:spPr/>
        <p:txBody>
          <a:bodyPr/>
          <a:lstStyle/>
          <a:p>
            <a:r>
              <a:rPr lang="sv-SE" dirty="0"/>
              <a:t>Skola för barn i migration</a:t>
            </a:r>
          </a:p>
        </p:txBody>
      </p:sp>
      <p:sp>
        <p:nvSpPr>
          <p:cNvPr id="4" name="Platshållare för text 3">
            <a:extLst>
              <a:ext uri="{FF2B5EF4-FFF2-40B4-BE49-F238E27FC236}">
                <a16:creationId xmlns:a16="http://schemas.microsoft.com/office/drawing/2014/main" id="{3CA633E4-7EA5-4C27-A88D-1D7578AFD3CC}"/>
              </a:ext>
            </a:extLst>
          </p:cNvPr>
          <p:cNvSpPr>
            <a:spLocks noGrp="1"/>
          </p:cNvSpPr>
          <p:nvPr>
            <p:ph type="body" sz="quarter" idx="13"/>
          </p:nvPr>
        </p:nvSpPr>
        <p:spPr>
          <a:xfrm>
            <a:off x="637200" y="1634401"/>
            <a:ext cx="5082465" cy="4574671"/>
          </a:xfrm>
        </p:spPr>
        <p:txBody>
          <a:bodyPr/>
          <a:lstStyle/>
          <a:p>
            <a:r>
              <a:rPr lang="sv-SE" dirty="0"/>
              <a:t>Asylsökande barn har rätt att gå i skolan. </a:t>
            </a:r>
          </a:p>
          <a:p>
            <a:r>
              <a:rPr lang="sv-SE" dirty="0"/>
              <a:t>Skolan är viktig för barnens etablering i Sverige. </a:t>
            </a:r>
          </a:p>
          <a:p>
            <a:r>
              <a:rPr lang="sv-SE" dirty="0"/>
              <a:t>I skolan träffar de nya kompisar. </a:t>
            </a:r>
          </a:p>
          <a:p>
            <a:r>
              <a:rPr lang="sv-SE" dirty="0"/>
              <a:t>I skolan tränar de på svenska. </a:t>
            </a:r>
          </a:p>
          <a:p>
            <a:r>
              <a:rPr lang="sv-SE" dirty="0"/>
              <a:t>Skolan ger möjlighet att ta del av den nya kulturen. </a:t>
            </a:r>
          </a:p>
          <a:p>
            <a:endParaRPr lang="sv-SE" dirty="0"/>
          </a:p>
        </p:txBody>
      </p:sp>
      <p:pic>
        <p:nvPicPr>
          <p:cNvPr id="6" name="Platshållare för bild 5">
            <a:extLst>
              <a:ext uri="{FF2B5EF4-FFF2-40B4-BE49-F238E27FC236}">
                <a16:creationId xmlns:a16="http://schemas.microsoft.com/office/drawing/2014/main" id="{3C2D83C9-0E20-4C14-BD0F-A9395674DDD7}"/>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8948" r="21792"/>
          <a:stretch/>
        </p:blipFill>
        <p:spPr>
          <a:xfrm>
            <a:off x="6096000" y="0"/>
            <a:ext cx="6096001" cy="6858000"/>
          </a:xfrm>
        </p:spPr>
      </p:pic>
      <p:sp>
        <p:nvSpPr>
          <p:cNvPr id="2" name="Platshållare för sidfot 1">
            <a:extLst>
              <a:ext uri="{FF2B5EF4-FFF2-40B4-BE49-F238E27FC236}">
                <a16:creationId xmlns:a16="http://schemas.microsoft.com/office/drawing/2014/main" id="{07B2A5F8-6A86-4334-A01E-0B2B9189C059}"/>
              </a:ext>
            </a:extLst>
          </p:cNvPr>
          <p:cNvSpPr>
            <a:spLocks noGrp="1"/>
          </p:cNvSpPr>
          <p:nvPr>
            <p:ph type="ftr" sz="quarter" idx="11"/>
          </p:nvPr>
        </p:nvSpPr>
        <p:spPr/>
        <p:txBody>
          <a:bodyPr/>
          <a:lstStyle/>
          <a:p>
            <a:r>
              <a:rPr lang="sv-SE" dirty="0"/>
              <a:t>Bild 5</a:t>
            </a:r>
          </a:p>
        </p:txBody>
      </p:sp>
    </p:spTree>
    <p:extLst>
      <p:ext uri="{BB962C8B-B14F-4D97-AF65-F5344CB8AC3E}">
        <p14:creationId xmlns:p14="http://schemas.microsoft.com/office/powerpoint/2010/main" val="39929828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75E021-D2E3-4057-A882-AEBFFFE86230}"/>
              </a:ext>
            </a:extLst>
          </p:cNvPr>
          <p:cNvSpPr>
            <a:spLocks noGrp="1"/>
          </p:cNvSpPr>
          <p:nvPr>
            <p:ph type="title"/>
          </p:nvPr>
        </p:nvSpPr>
        <p:spPr/>
        <p:txBody>
          <a:bodyPr/>
          <a:lstStyle/>
          <a:p>
            <a:r>
              <a:rPr lang="sv-SE" dirty="0"/>
              <a:t>Vad säger forskningen</a:t>
            </a:r>
          </a:p>
        </p:txBody>
      </p:sp>
      <p:sp>
        <p:nvSpPr>
          <p:cNvPr id="3" name="Platshållare för text 2">
            <a:extLst>
              <a:ext uri="{FF2B5EF4-FFF2-40B4-BE49-F238E27FC236}">
                <a16:creationId xmlns:a16="http://schemas.microsoft.com/office/drawing/2014/main" id="{1518B8FA-A60A-444C-B8EB-EAD027D8F292}"/>
              </a:ext>
            </a:extLst>
          </p:cNvPr>
          <p:cNvSpPr>
            <a:spLocks noGrp="1"/>
          </p:cNvSpPr>
          <p:nvPr>
            <p:ph type="body" sz="quarter" idx="13"/>
          </p:nvPr>
        </p:nvSpPr>
        <p:spPr>
          <a:xfrm>
            <a:off x="636045" y="1634400"/>
            <a:ext cx="8423288" cy="4583838"/>
          </a:xfrm>
        </p:spPr>
        <p:txBody>
          <a:bodyPr/>
          <a:lstStyle/>
          <a:p>
            <a:r>
              <a:rPr lang="sv-SE" dirty="0"/>
              <a:t>Goda skolresultat är en av de starkaste skyddsfaktorerna för barn och unga. Placerade barn har sämre skolresultat än andra barn.</a:t>
            </a:r>
          </a:p>
          <a:p>
            <a:r>
              <a:rPr lang="sv-SE" dirty="0"/>
              <a:t>Det finns ett starkt samband mellan låga betyg i årskurs 9 och utmaningar längre fram i livet. </a:t>
            </a:r>
          </a:p>
          <a:p>
            <a:r>
              <a:rPr lang="sv-SE" dirty="0"/>
              <a:t>Drygt 80 procent av de barn som var placerade under hela årskurs 9 har fullföljt grundskolan. Endast 35 procent har vid 20  års ålder fullföljt en treårig gymnasieutbildning. </a:t>
            </a:r>
          </a:p>
          <a:p>
            <a:r>
              <a:rPr lang="sv-SE" dirty="0"/>
              <a:t>Ju fler placeringstillfällen barn har desto sämre är skolresultaten.</a:t>
            </a:r>
          </a:p>
          <a:p>
            <a:endParaRPr lang="sv-SE" dirty="0"/>
          </a:p>
        </p:txBody>
      </p:sp>
      <p:sp>
        <p:nvSpPr>
          <p:cNvPr id="4" name="Platshållare för sidfot 3">
            <a:extLst>
              <a:ext uri="{FF2B5EF4-FFF2-40B4-BE49-F238E27FC236}">
                <a16:creationId xmlns:a16="http://schemas.microsoft.com/office/drawing/2014/main" id="{8F3DC5DE-3F48-4331-A69C-71E3A7DDDED2}"/>
              </a:ext>
            </a:extLst>
          </p:cNvPr>
          <p:cNvSpPr>
            <a:spLocks noGrp="1"/>
          </p:cNvSpPr>
          <p:nvPr>
            <p:ph type="ftr" sz="quarter" idx="11"/>
          </p:nvPr>
        </p:nvSpPr>
        <p:spPr/>
        <p:txBody>
          <a:bodyPr/>
          <a:lstStyle/>
          <a:p>
            <a:r>
              <a:rPr lang="sv-SE" dirty="0"/>
              <a:t>Bild 6</a:t>
            </a:r>
          </a:p>
        </p:txBody>
      </p:sp>
    </p:spTree>
    <p:extLst>
      <p:ext uri="{BB962C8B-B14F-4D97-AF65-F5344CB8AC3E}">
        <p14:creationId xmlns:p14="http://schemas.microsoft.com/office/powerpoint/2010/main" val="40634136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254B123E-E457-4E2C-9AE8-244B43590782}"/>
              </a:ext>
            </a:extLst>
          </p:cNvPr>
          <p:cNvPicPr>
            <a:picLocks noChangeAspect="1"/>
          </p:cNvPicPr>
          <p:nvPr/>
        </p:nvPicPr>
        <p:blipFill rotWithShape="1">
          <a:blip r:embed="rId3">
            <a:extLst>
              <a:ext uri="{28A0092B-C50C-407E-A947-70E740481C1C}">
                <a14:useLocalDpi xmlns:a14="http://schemas.microsoft.com/office/drawing/2010/main" val="0"/>
              </a:ext>
            </a:extLst>
          </a:blip>
          <a:srcRect l="1377" t="13928" r="24694" b="6856"/>
          <a:stretch/>
        </p:blipFill>
        <p:spPr>
          <a:xfrm>
            <a:off x="636889" y="1620000"/>
            <a:ext cx="9013371" cy="3657600"/>
          </a:xfrm>
          <a:prstGeom prst="rect">
            <a:avLst/>
          </a:prstGeom>
        </p:spPr>
      </p:pic>
      <p:sp>
        <p:nvSpPr>
          <p:cNvPr id="2" name="Platshållare för sidfot 1">
            <a:extLst>
              <a:ext uri="{FF2B5EF4-FFF2-40B4-BE49-F238E27FC236}">
                <a16:creationId xmlns:a16="http://schemas.microsoft.com/office/drawing/2014/main" id="{5C7BE269-70B6-4894-926F-334519945404}"/>
              </a:ext>
            </a:extLst>
          </p:cNvPr>
          <p:cNvSpPr>
            <a:spLocks noGrp="1"/>
          </p:cNvSpPr>
          <p:nvPr>
            <p:ph type="ftr" sz="quarter" idx="11"/>
          </p:nvPr>
        </p:nvSpPr>
        <p:spPr/>
        <p:txBody>
          <a:bodyPr/>
          <a:lstStyle/>
          <a:p>
            <a:r>
              <a:rPr lang="sv-SE" dirty="0"/>
              <a:t>Bild 7</a:t>
            </a:r>
          </a:p>
        </p:txBody>
      </p:sp>
    </p:spTree>
    <p:extLst>
      <p:ext uri="{BB962C8B-B14F-4D97-AF65-F5344CB8AC3E}">
        <p14:creationId xmlns:p14="http://schemas.microsoft.com/office/powerpoint/2010/main" val="1395273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61FEA0B-6C1D-426D-B58E-DDB8D56B41ED}"/>
              </a:ext>
            </a:extLst>
          </p:cNvPr>
          <p:cNvSpPr>
            <a:spLocks noGrp="1"/>
          </p:cNvSpPr>
          <p:nvPr>
            <p:ph type="title"/>
          </p:nvPr>
        </p:nvSpPr>
        <p:spPr/>
        <p:txBody>
          <a:bodyPr/>
          <a:lstStyle/>
          <a:p>
            <a:r>
              <a:rPr lang="sv-SE" dirty="0"/>
              <a:t>Film: Vad händer nu?</a:t>
            </a:r>
          </a:p>
        </p:txBody>
      </p:sp>
      <p:pic>
        <p:nvPicPr>
          <p:cNvPr id="7" name="Bildobjekt 6">
            <a:extLst>
              <a:ext uri="{FF2B5EF4-FFF2-40B4-BE49-F238E27FC236}">
                <a16:creationId xmlns:a16="http://schemas.microsoft.com/office/drawing/2014/main" id="{7C11FE7C-F54B-465E-9072-A36F18628F98}"/>
              </a:ext>
            </a:extLst>
          </p:cNvPr>
          <p:cNvPicPr>
            <a:picLocks noChangeAspect="1"/>
          </p:cNvPicPr>
          <p:nvPr/>
        </p:nvPicPr>
        <p:blipFill>
          <a:blip r:embed="rId3"/>
          <a:stretch>
            <a:fillRect/>
          </a:stretch>
        </p:blipFill>
        <p:spPr>
          <a:xfrm>
            <a:off x="636889" y="1080007"/>
            <a:ext cx="8424000" cy="4832451"/>
          </a:xfrm>
          <a:prstGeom prst="rect">
            <a:avLst/>
          </a:prstGeom>
        </p:spPr>
      </p:pic>
      <p:sp>
        <p:nvSpPr>
          <p:cNvPr id="8" name="textruta 7">
            <a:extLst>
              <a:ext uri="{FF2B5EF4-FFF2-40B4-BE49-F238E27FC236}">
                <a16:creationId xmlns:a16="http://schemas.microsoft.com/office/drawing/2014/main" id="{4A7897E4-6403-40F2-84CC-C7FDC34C38C8}"/>
              </a:ext>
            </a:extLst>
          </p:cNvPr>
          <p:cNvSpPr txBox="1"/>
          <p:nvPr/>
        </p:nvSpPr>
        <p:spPr>
          <a:xfrm>
            <a:off x="636889" y="6039881"/>
            <a:ext cx="9101595" cy="400110"/>
          </a:xfrm>
          <a:prstGeom prst="rect">
            <a:avLst/>
          </a:prstGeom>
          <a:noFill/>
        </p:spPr>
        <p:txBody>
          <a:bodyPr wrap="square" rtlCol="0">
            <a:spAutoFit/>
          </a:bodyPr>
          <a:lstStyle/>
          <a:p>
            <a:r>
              <a:rPr lang="sv-SE" sz="1000" dirty="0"/>
              <a:t>Källa: Socialstyrelsen. </a:t>
            </a:r>
            <a:endParaRPr lang="sv-SE" dirty="0"/>
          </a:p>
          <a:p>
            <a:r>
              <a:rPr lang="sv-SE" sz="1000" u="sng" dirty="0">
                <a:hlinkClick r:id="rId4"/>
              </a:rPr>
              <a:t>Länk till filmen </a:t>
            </a:r>
            <a:endParaRPr lang="sv-SE" sz="1000" dirty="0"/>
          </a:p>
        </p:txBody>
      </p:sp>
      <p:sp>
        <p:nvSpPr>
          <p:cNvPr id="4" name="Platshållare för sidfot 3">
            <a:extLst>
              <a:ext uri="{FF2B5EF4-FFF2-40B4-BE49-F238E27FC236}">
                <a16:creationId xmlns:a16="http://schemas.microsoft.com/office/drawing/2014/main" id="{4864A876-C3CD-469D-9029-E767E93E88A7}"/>
              </a:ext>
            </a:extLst>
          </p:cNvPr>
          <p:cNvSpPr>
            <a:spLocks noGrp="1"/>
          </p:cNvSpPr>
          <p:nvPr>
            <p:ph type="ftr" sz="quarter" idx="11"/>
          </p:nvPr>
        </p:nvSpPr>
        <p:spPr/>
        <p:txBody>
          <a:bodyPr/>
          <a:lstStyle/>
          <a:p>
            <a:r>
              <a:rPr lang="sv-SE" dirty="0"/>
              <a:t>Bild 11</a:t>
            </a:r>
          </a:p>
        </p:txBody>
      </p:sp>
    </p:spTree>
    <p:extLst>
      <p:ext uri="{BB962C8B-B14F-4D97-AF65-F5344CB8AC3E}">
        <p14:creationId xmlns:p14="http://schemas.microsoft.com/office/powerpoint/2010/main" val="38287205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F4CE7705-BEE8-4CB9-BBBD-5AB96E99C9D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7972" r="12763"/>
          <a:stretch/>
        </p:blipFill>
        <p:spPr>
          <a:xfrm>
            <a:off x="6096000" y="0"/>
            <a:ext cx="6096001" cy="6858000"/>
          </a:xfrm>
        </p:spPr>
      </p:pic>
      <p:sp>
        <p:nvSpPr>
          <p:cNvPr id="3" name="Rubrik 2">
            <a:extLst>
              <a:ext uri="{FF2B5EF4-FFF2-40B4-BE49-F238E27FC236}">
                <a16:creationId xmlns:a16="http://schemas.microsoft.com/office/drawing/2014/main" id="{C7A26B1A-F547-4B47-BEDC-BB2479F815ED}"/>
              </a:ext>
            </a:extLst>
          </p:cNvPr>
          <p:cNvSpPr>
            <a:spLocks noGrp="1"/>
          </p:cNvSpPr>
          <p:nvPr>
            <p:ph type="title"/>
          </p:nvPr>
        </p:nvSpPr>
        <p:spPr/>
        <p:txBody>
          <a:bodyPr/>
          <a:lstStyle/>
          <a:p>
            <a:r>
              <a:rPr lang="sv-SE" altLang="sv-SE" dirty="0"/>
              <a:t>Samverka för </a:t>
            </a:r>
            <a:br>
              <a:rPr lang="sv-SE" altLang="sv-SE" dirty="0"/>
            </a:br>
            <a:r>
              <a:rPr lang="sv-SE" altLang="sv-SE" dirty="0"/>
              <a:t>att stötta skolgången</a:t>
            </a:r>
            <a:endParaRPr lang="sv-SE" dirty="0"/>
          </a:p>
        </p:txBody>
      </p:sp>
      <p:sp>
        <p:nvSpPr>
          <p:cNvPr id="4" name="Platshållare för text 3">
            <a:extLst>
              <a:ext uri="{FF2B5EF4-FFF2-40B4-BE49-F238E27FC236}">
                <a16:creationId xmlns:a16="http://schemas.microsoft.com/office/drawing/2014/main" id="{C4749897-801B-457F-9B5D-88070E3F37DD}"/>
              </a:ext>
            </a:extLst>
          </p:cNvPr>
          <p:cNvSpPr>
            <a:spLocks noGrp="1"/>
          </p:cNvSpPr>
          <p:nvPr>
            <p:ph type="body" sz="quarter" idx="13"/>
          </p:nvPr>
        </p:nvSpPr>
        <p:spPr>
          <a:xfrm>
            <a:off x="637201" y="1793025"/>
            <a:ext cx="5157110" cy="4150579"/>
          </a:xfrm>
        </p:spPr>
        <p:txBody>
          <a:bodyPr/>
          <a:lstStyle/>
          <a:p>
            <a:pPr>
              <a:defRPr/>
            </a:pPr>
            <a:r>
              <a:rPr lang="sv-SE" altLang="sv-SE" dirty="0"/>
              <a:t>Samverkan mellan alla inblandade</a:t>
            </a:r>
          </a:p>
          <a:p>
            <a:pPr>
              <a:defRPr/>
            </a:pPr>
            <a:r>
              <a:rPr lang="sv-SE" altLang="sv-SE" dirty="0"/>
              <a:t>Samordning  av resurser</a:t>
            </a:r>
          </a:p>
          <a:p>
            <a:pPr>
              <a:defRPr/>
            </a:pPr>
            <a:r>
              <a:rPr lang="sv-SE" altLang="sv-SE" dirty="0"/>
              <a:t>Pedagogisk kartläggning av barnet</a:t>
            </a:r>
          </a:p>
          <a:p>
            <a:pPr>
              <a:defRPr/>
            </a:pPr>
            <a:r>
              <a:rPr lang="sv-SE" altLang="sv-SE" dirty="0"/>
              <a:t>Individuella planer med mål</a:t>
            </a:r>
          </a:p>
          <a:p>
            <a:pPr>
              <a:defRPr/>
            </a:pPr>
            <a:r>
              <a:rPr lang="sv-SE" altLang="sv-SE" dirty="0"/>
              <a:t>Handledning i ämnen vid behov till barnet</a:t>
            </a:r>
          </a:p>
          <a:p>
            <a:endParaRPr lang="sv-SE" dirty="0"/>
          </a:p>
        </p:txBody>
      </p:sp>
      <p:sp>
        <p:nvSpPr>
          <p:cNvPr id="2" name="Platshållare för sidfot 1">
            <a:extLst>
              <a:ext uri="{FF2B5EF4-FFF2-40B4-BE49-F238E27FC236}">
                <a16:creationId xmlns:a16="http://schemas.microsoft.com/office/drawing/2014/main" id="{886E8477-5F25-441D-9AA3-D68D56A73F7E}"/>
              </a:ext>
            </a:extLst>
          </p:cNvPr>
          <p:cNvSpPr>
            <a:spLocks noGrp="1"/>
          </p:cNvSpPr>
          <p:nvPr>
            <p:ph type="ftr" sz="quarter" idx="11"/>
          </p:nvPr>
        </p:nvSpPr>
        <p:spPr/>
        <p:txBody>
          <a:bodyPr/>
          <a:lstStyle/>
          <a:p>
            <a:r>
              <a:rPr lang="sv-SE" dirty="0"/>
              <a:t>Bild 8</a:t>
            </a:r>
          </a:p>
        </p:txBody>
      </p:sp>
    </p:spTree>
    <p:extLst>
      <p:ext uri="{BB962C8B-B14F-4D97-AF65-F5344CB8AC3E}">
        <p14:creationId xmlns:p14="http://schemas.microsoft.com/office/powerpoint/2010/main" val="27210381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6BE9ACA0-F4CD-43EC-93DE-6C1A0A5DE58F}"/>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171" b="-33171"/>
          <a:stretch/>
        </p:blipFill>
        <p:spPr/>
      </p:pic>
      <p:sp>
        <p:nvSpPr>
          <p:cNvPr id="2" name="Rubrik 1">
            <a:extLst>
              <a:ext uri="{FF2B5EF4-FFF2-40B4-BE49-F238E27FC236}">
                <a16:creationId xmlns:a16="http://schemas.microsoft.com/office/drawing/2014/main" id="{F315D99A-B920-4C53-8FDA-851B6E1813A3}"/>
              </a:ext>
            </a:extLst>
          </p:cNvPr>
          <p:cNvSpPr>
            <a:spLocks noGrp="1"/>
          </p:cNvSpPr>
          <p:nvPr>
            <p:ph type="title"/>
          </p:nvPr>
        </p:nvSpPr>
        <p:spPr/>
        <p:txBody>
          <a:bodyPr/>
          <a:lstStyle/>
          <a:p>
            <a:r>
              <a:rPr lang="sv-SE" dirty="0"/>
              <a:t>Frågeställningar</a:t>
            </a:r>
          </a:p>
        </p:txBody>
      </p:sp>
      <p:sp>
        <p:nvSpPr>
          <p:cNvPr id="3" name="Platshållare för text 2">
            <a:extLst>
              <a:ext uri="{FF2B5EF4-FFF2-40B4-BE49-F238E27FC236}">
                <a16:creationId xmlns:a16="http://schemas.microsoft.com/office/drawing/2014/main" id="{8DF2835E-E5C7-4341-8E1C-0E9D34F8DB56}"/>
              </a:ext>
            </a:extLst>
          </p:cNvPr>
          <p:cNvSpPr>
            <a:spLocks noGrp="1"/>
          </p:cNvSpPr>
          <p:nvPr>
            <p:ph type="body" sz="quarter" idx="13"/>
          </p:nvPr>
        </p:nvSpPr>
        <p:spPr/>
        <p:txBody>
          <a:bodyPr/>
          <a:lstStyle/>
          <a:p>
            <a:pPr lvl="0"/>
            <a:r>
              <a:rPr lang="sv-SE" dirty="0"/>
              <a:t>Vad kan ni som familjehemsföräldrar göra för att stötta Olle så han får en bra start i nya skolan?</a:t>
            </a:r>
          </a:p>
          <a:p>
            <a:pPr lvl="0"/>
            <a:r>
              <a:rPr lang="sv-SE" dirty="0"/>
              <a:t>Vad tror ni skolan kan göra för att hjälpa Olle?</a:t>
            </a:r>
          </a:p>
          <a:p>
            <a:pPr lvl="0"/>
            <a:r>
              <a:rPr lang="sv-SE" dirty="0"/>
              <a:t>Hur önskar ni att samarbete med skolan ska se ut?</a:t>
            </a:r>
          </a:p>
          <a:p>
            <a:pPr lvl="0"/>
            <a:r>
              <a:rPr lang="sv-SE" dirty="0"/>
              <a:t>Hur tror ni samarbetet med Olles mamma kan se ut kring skolgången?</a:t>
            </a:r>
          </a:p>
          <a:p>
            <a:endParaRPr lang="sv-SE" dirty="0"/>
          </a:p>
        </p:txBody>
      </p:sp>
      <p:sp>
        <p:nvSpPr>
          <p:cNvPr id="4" name="Platshållare för sidfot 3">
            <a:extLst>
              <a:ext uri="{FF2B5EF4-FFF2-40B4-BE49-F238E27FC236}">
                <a16:creationId xmlns:a16="http://schemas.microsoft.com/office/drawing/2014/main" id="{D55999D8-6BA0-4EFA-B669-A410FA8F9DEC}"/>
              </a:ext>
            </a:extLst>
          </p:cNvPr>
          <p:cNvSpPr>
            <a:spLocks noGrp="1"/>
          </p:cNvSpPr>
          <p:nvPr>
            <p:ph type="ftr" sz="quarter" idx="11"/>
          </p:nvPr>
        </p:nvSpPr>
        <p:spPr/>
        <p:txBody>
          <a:bodyPr/>
          <a:lstStyle/>
          <a:p>
            <a:r>
              <a:rPr lang="sv-SE" dirty="0"/>
              <a:t>Bild 9</a:t>
            </a:r>
          </a:p>
        </p:txBody>
      </p:sp>
    </p:spTree>
    <p:extLst>
      <p:ext uri="{BB962C8B-B14F-4D97-AF65-F5344CB8AC3E}">
        <p14:creationId xmlns:p14="http://schemas.microsoft.com/office/powerpoint/2010/main" val="17499367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41B67C-AF4E-4098-BE2E-13037C51D54B}"/>
              </a:ext>
            </a:extLst>
          </p:cNvPr>
          <p:cNvSpPr>
            <a:spLocks noGrp="1"/>
          </p:cNvSpPr>
          <p:nvPr>
            <p:ph type="title"/>
          </p:nvPr>
        </p:nvSpPr>
        <p:spPr/>
        <p:txBody>
          <a:bodyPr/>
          <a:lstStyle/>
          <a:p>
            <a:r>
              <a:rPr lang="sv-SE" dirty="0"/>
              <a:t>Film: Att läsa för små barn</a:t>
            </a:r>
            <a:br>
              <a:rPr lang="sv-SE" dirty="0"/>
            </a:br>
            <a:endParaRPr lang="sv-SE" dirty="0"/>
          </a:p>
        </p:txBody>
      </p:sp>
      <p:sp>
        <p:nvSpPr>
          <p:cNvPr id="4" name="Platshållare för sidfot 3">
            <a:extLst>
              <a:ext uri="{FF2B5EF4-FFF2-40B4-BE49-F238E27FC236}">
                <a16:creationId xmlns:a16="http://schemas.microsoft.com/office/drawing/2014/main" id="{990281AC-41A5-46E3-B12D-B6652E74ECB7}"/>
              </a:ext>
            </a:extLst>
          </p:cNvPr>
          <p:cNvSpPr>
            <a:spLocks noGrp="1"/>
          </p:cNvSpPr>
          <p:nvPr>
            <p:ph type="ftr" sz="quarter" idx="11"/>
          </p:nvPr>
        </p:nvSpPr>
        <p:spPr>
          <a:xfrm>
            <a:off x="636045" y="5977989"/>
            <a:ext cx="4114800" cy="365125"/>
          </a:xfrm>
        </p:spPr>
        <p:txBody>
          <a:bodyPr/>
          <a:lstStyle/>
          <a:p>
            <a:r>
              <a:rPr lang="sv-SE" dirty="0"/>
              <a:t>Källa: Bokstart, Kulturrådet, 4,06 minuter</a:t>
            </a:r>
            <a:br>
              <a:rPr lang="sv-SE" dirty="0"/>
            </a:br>
            <a:r>
              <a:rPr lang="sv-SE" dirty="0">
                <a:hlinkClick r:id="rId2"/>
              </a:rPr>
              <a:t>Länk till filmen</a:t>
            </a:r>
            <a:endParaRPr lang="sv-SE" dirty="0"/>
          </a:p>
          <a:p>
            <a:endParaRPr lang="sv-SE" dirty="0"/>
          </a:p>
        </p:txBody>
      </p:sp>
      <p:pic>
        <p:nvPicPr>
          <p:cNvPr id="11" name="Bildobjekt 10">
            <a:extLst>
              <a:ext uri="{FF2B5EF4-FFF2-40B4-BE49-F238E27FC236}">
                <a16:creationId xmlns:a16="http://schemas.microsoft.com/office/drawing/2014/main" id="{BDA3C58A-FFB5-410A-9450-C10028061BE6}"/>
              </a:ext>
            </a:extLst>
          </p:cNvPr>
          <p:cNvPicPr>
            <a:picLocks noChangeAspect="1"/>
          </p:cNvPicPr>
          <p:nvPr/>
        </p:nvPicPr>
        <p:blipFill>
          <a:blip r:embed="rId3"/>
          <a:stretch>
            <a:fillRect/>
          </a:stretch>
        </p:blipFill>
        <p:spPr>
          <a:xfrm>
            <a:off x="636045" y="1026229"/>
            <a:ext cx="8312012" cy="4741657"/>
          </a:xfrm>
          <a:prstGeom prst="rect">
            <a:avLst/>
          </a:prstGeom>
        </p:spPr>
      </p:pic>
      <p:sp>
        <p:nvSpPr>
          <p:cNvPr id="12" name="Platshållare för sidfot 1">
            <a:extLst>
              <a:ext uri="{FF2B5EF4-FFF2-40B4-BE49-F238E27FC236}">
                <a16:creationId xmlns:a16="http://schemas.microsoft.com/office/drawing/2014/main" id="{8EF56D1E-2516-417D-BD76-A41F5FD188B1}"/>
              </a:ext>
            </a:extLst>
          </p:cNvPr>
          <p:cNvSpPr txBox="1">
            <a:spLocks/>
          </p:cNvSpPr>
          <p:nvPr/>
        </p:nvSpPr>
        <p:spPr>
          <a:xfrm>
            <a:off x="636045" y="6364653"/>
            <a:ext cx="4114800" cy="365125"/>
          </a:xfrm>
          <a:prstGeom prst="rect">
            <a:avLst/>
          </a:prstGeom>
        </p:spPr>
        <p:txBody>
          <a:bodyPr vert="horz" lIns="91440" tIns="45720" rIns="91440" bIns="45720" rtlCol="0" anchor="ctr"/>
          <a:lstStyle>
            <a:defPPr>
              <a:defRPr lang="sv-S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dirty="0"/>
              <a:t>Bild 10</a:t>
            </a:r>
          </a:p>
        </p:txBody>
      </p:sp>
    </p:spTree>
    <p:extLst>
      <p:ext uri="{BB962C8B-B14F-4D97-AF65-F5344CB8AC3E}">
        <p14:creationId xmlns:p14="http://schemas.microsoft.com/office/powerpoint/2010/main" val="9566212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CFE7BF75-01BE-498B-AE5C-DE800C3301E8}"/>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171" b="-33171"/>
          <a:stretch/>
        </p:blipFill>
        <p:spPr/>
      </p:pic>
      <p:sp>
        <p:nvSpPr>
          <p:cNvPr id="3" name="Rubrik 2">
            <a:extLst>
              <a:ext uri="{FF2B5EF4-FFF2-40B4-BE49-F238E27FC236}">
                <a16:creationId xmlns:a16="http://schemas.microsoft.com/office/drawing/2014/main" id="{00E16E2C-BCDD-49E1-8509-40225A18EF54}"/>
              </a:ext>
            </a:extLst>
          </p:cNvPr>
          <p:cNvSpPr>
            <a:spLocks noGrp="1"/>
          </p:cNvSpPr>
          <p:nvPr>
            <p:ph type="title"/>
          </p:nvPr>
        </p:nvSpPr>
        <p:spPr/>
        <p:txBody>
          <a:bodyPr/>
          <a:lstStyle/>
          <a:p>
            <a:r>
              <a:rPr lang="sv-SE" altLang="sv-SE" dirty="0"/>
              <a:t>Reflektion</a:t>
            </a:r>
            <a:endParaRPr lang="sv-SE" dirty="0"/>
          </a:p>
        </p:txBody>
      </p:sp>
      <p:sp>
        <p:nvSpPr>
          <p:cNvPr id="4" name="Platshållare för text 3">
            <a:extLst>
              <a:ext uri="{FF2B5EF4-FFF2-40B4-BE49-F238E27FC236}">
                <a16:creationId xmlns:a16="http://schemas.microsoft.com/office/drawing/2014/main" id="{532495A9-43FB-46E2-8E3F-95196161451C}"/>
              </a:ext>
            </a:extLst>
          </p:cNvPr>
          <p:cNvSpPr>
            <a:spLocks noGrp="1"/>
          </p:cNvSpPr>
          <p:nvPr>
            <p:ph type="body" sz="quarter" idx="13"/>
          </p:nvPr>
        </p:nvSpPr>
        <p:spPr/>
        <p:txBody>
          <a:bodyPr/>
          <a:lstStyle/>
          <a:p>
            <a:r>
              <a:rPr lang="sv-SE" altLang="sv-SE" dirty="0"/>
              <a:t>Vilka positiva erfarenheter har du av att läsa tillsammans med barn?</a:t>
            </a:r>
          </a:p>
          <a:p>
            <a:r>
              <a:rPr lang="sv-SE" altLang="sv-SE" dirty="0"/>
              <a:t>Hur kan man öka barns och ungas läsintresse? </a:t>
            </a:r>
            <a:br>
              <a:rPr lang="sv-SE" altLang="sv-SE" dirty="0"/>
            </a:br>
            <a:r>
              <a:rPr lang="sv-SE" altLang="sv-SE" dirty="0"/>
              <a:t>Ge exempel utifrån olika åldrar.</a:t>
            </a:r>
          </a:p>
          <a:p>
            <a:endParaRPr lang="sv-SE" dirty="0"/>
          </a:p>
        </p:txBody>
      </p:sp>
      <p:sp>
        <p:nvSpPr>
          <p:cNvPr id="2" name="Platshållare för sidfot 1">
            <a:extLst>
              <a:ext uri="{FF2B5EF4-FFF2-40B4-BE49-F238E27FC236}">
                <a16:creationId xmlns:a16="http://schemas.microsoft.com/office/drawing/2014/main" id="{AA034BE7-B005-4216-84B5-58B41F7B68BD}"/>
              </a:ext>
            </a:extLst>
          </p:cNvPr>
          <p:cNvSpPr>
            <a:spLocks noGrp="1"/>
          </p:cNvSpPr>
          <p:nvPr>
            <p:ph type="ftr" sz="quarter" idx="11"/>
          </p:nvPr>
        </p:nvSpPr>
        <p:spPr/>
        <p:txBody>
          <a:bodyPr/>
          <a:lstStyle/>
          <a:p>
            <a:r>
              <a:rPr lang="sv-SE" dirty="0"/>
              <a:t>Bild 11</a:t>
            </a:r>
          </a:p>
        </p:txBody>
      </p:sp>
    </p:spTree>
    <p:extLst>
      <p:ext uri="{BB962C8B-B14F-4D97-AF65-F5344CB8AC3E}">
        <p14:creationId xmlns:p14="http://schemas.microsoft.com/office/powerpoint/2010/main" val="3643715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56648E-D8A8-4CDD-A49A-823EEC963539}"/>
              </a:ext>
            </a:extLst>
          </p:cNvPr>
          <p:cNvSpPr>
            <a:spLocks noGrp="1"/>
          </p:cNvSpPr>
          <p:nvPr>
            <p:ph type="title"/>
          </p:nvPr>
        </p:nvSpPr>
        <p:spPr/>
        <p:txBody>
          <a:bodyPr/>
          <a:lstStyle/>
          <a:p>
            <a:r>
              <a:rPr lang="sv-SE" dirty="0"/>
              <a:t>Att stödja barnens läsutveckling</a:t>
            </a:r>
          </a:p>
        </p:txBody>
      </p:sp>
      <p:sp>
        <p:nvSpPr>
          <p:cNvPr id="4" name="Platshållare för text 3">
            <a:extLst>
              <a:ext uri="{FF2B5EF4-FFF2-40B4-BE49-F238E27FC236}">
                <a16:creationId xmlns:a16="http://schemas.microsoft.com/office/drawing/2014/main" id="{65D8F130-1FEC-4689-B6E7-5107AF99EC92}"/>
              </a:ext>
            </a:extLst>
          </p:cNvPr>
          <p:cNvSpPr>
            <a:spLocks noGrp="1"/>
          </p:cNvSpPr>
          <p:nvPr>
            <p:ph type="body" sz="quarter" idx="13"/>
          </p:nvPr>
        </p:nvSpPr>
        <p:spPr/>
        <p:txBody>
          <a:bodyPr/>
          <a:lstStyle/>
          <a:p>
            <a:pPr marL="457200" lvl="0" indent="-457200"/>
            <a:r>
              <a:rPr lang="sv-SE" dirty="0"/>
              <a:t>Läs högt för ditt barn. Gärna lite varje dag.</a:t>
            </a:r>
          </a:p>
          <a:p>
            <a:pPr marL="457200" lvl="0" indent="-457200"/>
            <a:r>
              <a:rPr lang="sv-SE" dirty="0"/>
              <a:t>Gör högläsningen till en mysig stund.</a:t>
            </a:r>
          </a:p>
          <a:p>
            <a:pPr marL="457200" lvl="0" indent="-457200"/>
            <a:r>
              <a:rPr lang="sv-SE" dirty="0"/>
              <a:t>Fortsätt läsa högt för barnet även när hen har lärt sig läsa. </a:t>
            </a:r>
          </a:p>
          <a:p>
            <a:pPr marL="457200" lvl="0" indent="-457200"/>
            <a:r>
              <a:rPr lang="sv-SE" dirty="0"/>
              <a:t>Läs böcker och andra texter så att ditt barn ser det.</a:t>
            </a:r>
          </a:p>
          <a:p>
            <a:pPr marL="457200" lvl="0" indent="-457200"/>
            <a:r>
              <a:rPr lang="sv-SE" dirty="0"/>
              <a:t>Hjälp ditt barn att hitta intressanta texter och böcker. </a:t>
            </a:r>
          </a:p>
          <a:p>
            <a:pPr marL="457200" lvl="0" indent="-457200"/>
            <a:r>
              <a:rPr lang="sv-SE" dirty="0"/>
              <a:t>Lyssna på ljudböcker tillsammans.</a:t>
            </a:r>
          </a:p>
          <a:p>
            <a:pPr marL="457200" lvl="0" indent="-457200"/>
            <a:r>
              <a:rPr lang="sv-SE" dirty="0"/>
              <a:t>Stör inte i onödan om barnet sitter och läser. </a:t>
            </a:r>
          </a:p>
          <a:p>
            <a:endParaRPr lang="sv-SE" dirty="0"/>
          </a:p>
        </p:txBody>
      </p:sp>
      <p:sp>
        <p:nvSpPr>
          <p:cNvPr id="2" name="Platshållare för sidfot 1">
            <a:extLst>
              <a:ext uri="{FF2B5EF4-FFF2-40B4-BE49-F238E27FC236}">
                <a16:creationId xmlns:a16="http://schemas.microsoft.com/office/drawing/2014/main" id="{6DD4C0F2-58EA-4FFA-9A2A-B26A15BFF4C6}"/>
              </a:ext>
            </a:extLst>
          </p:cNvPr>
          <p:cNvSpPr>
            <a:spLocks noGrp="1"/>
          </p:cNvSpPr>
          <p:nvPr>
            <p:ph type="ftr" sz="quarter" idx="11"/>
          </p:nvPr>
        </p:nvSpPr>
        <p:spPr/>
        <p:txBody>
          <a:bodyPr/>
          <a:lstStyle/>
          <a:p>
            <a:r>
              <a:rPr lang="sv-SE" dirty="0"/>
              <a:t>Bild 12</a:t>
            </a:r>
          </a:p>
        </p:txBody>
      </p:sp>
    </p:spTree>
    <p:extLst>
      <p:ext uri="{BB962C8B-B14F-4D97-AF65-F5344CB8AC3E}">
        <p14:creationId xmlns:p14="http://schemas.microsoft.com/office/powerpoint/2010/main" val="2035573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7B5EB3-A4DC-424F-865E-7E4B745A275F}"/>
              </a:ext>
            </a:extLst>
          </p:cNvPr>
          <p:cNvSpPr>
            <a:spLocks noGrp="1"/>
          </p:cNvSpPr>
          <p:nvPr>
            <p:ph type="title"/>
          </p:nvPr>
        </p:nvSpPr>
        <p:spPr/>
        <p:txBody>
          <a:bodyPr/>
          <a:lstStyle/>
          <a:p>
            <a:r>
              <a:rPr lang="sv-SE" altLang="sv-SE" dirty="0"/>
              <a:t>Hur hjälps vi åt med skolarbetet? </a:t>
            </a:r>
            <a:endParaRPr lang="sv-SE" dirty="0"/>
          </a:p>
        </p:txBody>
      </p:sp>
      <p:sp>
        <p:nvSpPr>
          <p:cNvPr id="3" name="Platshållare för text 2">
            <a:extLst>
              <a:ext uri="{FF2B5EF4-FFF2-40B4-BE49-F238E27FC236}">
                <a16:creationId xmlns:a16="http://schemas.microsoft.com/office/drawing/2014/main" id="{77F24CDF-B477-409B-9ADD-E44BB44F90C5}"/>
              </a:ext>
            </a:extLst>
          </p:cNvPr>
          <p:cNvSpPr>
            <a:spLocks noGrp="1"/>
          </p:cNvSpPr>
          <p:nvPr>
            <p:ph type="body" sz="quarter" idx="13"/>
          </p:nvPr>
        </p:nvSpPr>
        <p:spPr/>
        <p:txBody>
          <a:bodyPr/>
          <a:lstStyle/>
          <a:p>
            <a:r>
              <a:rPr lang="sv-SE" altLang="sv-SE" dirty="0"/>
              <a:t>Hur fungerar jag? </a:t>
            </a:r>
          </a:p>
          <a:p>
            <a:r>
              <a:rPr lang="sv-SE" altLang="sv-SE" dirty="0"/>
              <a:t>Hur fungerar barn och ungdomar jag känner? </a:t>
            </a:r>
          </a:p>
          <a:p>
            <a:r>
              <a:rPr lang="sv-SE" altLang="sv-SE" dirty="0"/>
              <a:t>Var kan det uppstå krockar? Hur gör vi då? </a:t>
            </a:r>
          </a:p>
          <a:p>
            <a:pPr marL="0" indent="0">
              <a:buNone/>
            </a:pPr>
            <a:r>
              <a:rPr lang="sv-SE" altLang="sv-SE" dirty="0"/>
              <a:t> </a:t>
            </a:r>
          </a:p>
          <a:p>
            <a:endParaRPr lang="sv-SE" dirty="0"/>
          </a:p>
        </p:txBody>
      </p:sp>
      <p:pic>
        <p:nvPicPr>
          <p:cNvPr id="8" name="Platshållare för bild 7">
            <a:extLst>
              <a:ext uri="{FF2B5EF4-FFF2-40B4-BE49-F238E27FC236}">
                <a16:creationId xmlns:a16="http://schemas.microsoft.com/office/drawing/2014/main" id="{7FEA32B3-04E3-441E-81D2-E12A88CE64F4}"/>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2936" r="10876"/>
          <a:stretch/>
        </p:blipFill>
        <p:spPr>
          <a:xfrm>
            <a:off x="6096000" y="0"/>
            <a:ext cx="6096000" cy="6858000"/>
          </a:xfrm>
        </p:spPr>
      </p:pic>
      <p:sp>
        <p:nvSpPr>
          <p:cNvPr id="4" name="Platshållare för sidfot 3">
            <a:extLst>
              <a:ext uri="{FF2B5EF4-FFF2-40B4-BE49-F238E27FC236}">
                <a16:creationId xmlns:a16="http://schemas.microsoft.com/office/drawing/2014/main" id="{5C730780-B7CB-4964-B875-4FB9AA994F7C}"/>
              </a:ext>
            </a:extLst>
          </p:cNvPr>
          <p:cNvSpPr>
            <a:spLocks noGrp="1"/>
          </p:cNvSpPr>
          <p:nvPr>
            <p:ph type="ftr" sz="quarter" idx="11"/>
          </p:nvPr>
        </p:nvSpPr>
        <p:spPr/>
        <p:txBody>
          <a:bodyPr/>
          <a:lstStyle/>
          <a:p>
            <a:r>
              <a:rPr lang="sv-SE" dirty="0"/>
              <a:t>Bild 13</a:t>
            </a:r>
          </a:p>
        </p:txBody>
      </p:sp>
    </p:spTree>
    <p:extLst>
      <p:ext uri="{BB962C8B-B14F-4D97-AF65-F5344CB8AC3E}">
        <p14:creationId xmlns:p14="http://schemas.microsoft.com/office/powerpoint/2010/main" val="39736629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4AD2F6A-FB11-4047-922E-2C5D57AC587F}"/>
              </a:ext>
            </a:extLst>
          </p:cNvPr>
          <p:cNvSpPr>
            <a:spLocks noGrp="1"/>
          </p:cNvSpPr>
          <p:nvPr>
            <p:ph type="title"/>
          </p:nvPr>
        </p:nvSpPr>
        <p:spPr/>
        <p:txBody>
          <a:bodyPr/>
          <a:lstStyle/>
          <a:p>
            <a:r>
              <a:rPr lang="sv-SE" dirty="0"/>
              <a:t>När skoldagens rutiner bryts</a:t>
            </a:r>
          </a:p>
        </p:txBody>
      </p:sp>
      <p:sp>
        <p:nvSpPr>
          <p:cNvPr id="4" name="Platshållare för text 3">
            <a:extLst>
              <a:ext uri="{FF2B5EF4-FFF2-40B4-BE49-F238E27FC236}">
                <a16:creationId xmlns:a16="http://schemas.microsoft.com/office/drawing/2014/main" id="{96B36E4E-FCFB-4235-A098-6C7D77DF815B}"/>
              </a:ext>
            </a:extLst>
          </p:cNvPr>
          <p:cNvSpPr>
            <a:spLocks noGrp="1"/>
          </p:cNvSpPr>
          <p:nvPr>
            <p:ph type="body" sz="quarter" idx="13"/>
          </p:nvPr>
        </p:nvSpPr>
        <p:spPr/>
        <p:txBody>
          <a:bodyPr/>
          <a:lstStyle/>
          <a:p>
            <a:pPr marL="0" indent="0">
              <a:buNone/>
            </a:pPr>
            <a:r>
              <a:rPr lang="sv-SE" dirty="0"/>
              <a:t>Tänk utifrån temadagen, besöket på badhuset eller museet. </a:t>
            </a:r>
          </a:p>
          <a:p>
            <a:pPr lvl="0"/>
            <a:r>
              <a:rPr lang="sv-SE" dirty="0"/>
              <a:t>Vad kan skolan göra för att underlätta för barn med neuropsykiatriska funktionsnedsättningar (NPF) ? </a:t>
            </a:r>
          </a:p>
          <a:p>
            <a:pPr lvl="0"/>
            <a:r>
              <a:rPr lang="sv-SE" dirty="0"/>
              <a:t>Vad kan du som familjehemsförälder göra för att underlätta för ett barn med NPF? </a:t>
            </a:r>
          </a:p>
          <a:p>
            <a:pPr lvl="0"/>
            <a:r>
              <a:rPr lang="sv-SE" dirty="0"/>
              <a:t>Vad kan barnet själv göra?</a:t>
            </a:r>
          </a:p>
        </p:txBody>
      </p:sp>
      <p:sp>
        <p:nvSpPr>
          <p:cNvPr id="2" name="Platshållare för sidfot 1">
            <a:extLst>
              <a:ext uri="{FF2B5EF4-FFF2-40B4-BE49-F238E27FC236}">
                <a16:creationId xmlns:a16="http://schemas.microsoft.com/office/drawing/2014/main" id="{0A0D536F-9BF2-4E30-8F09-82960C54DA52}"/>
              </a:ext>
            </a:extLst>
          </p:cNvPr>
          <p:cNvSpPr>
            <a:spLocks noGrp="1"/>
          </p:cNvSpPr>
          <p:nvPr>
            <p:ph type="ftr" sz="quarter" idx="11"/>
          </p:nvPr>
        </p:nvSpPr>
        <p:spPr/>
        <p:txBody>
          <a:bodyPr/>
          <a:lstStyle/>
          <a:p>
            <a:r>
              <a:rPr lang="sv-SE" dirty="0"/>
              <a:t>Bild 14</a:t>
            </a:r>
          </a:p>
        </p:txBody>
      </p:sp>
    </p:spTree>
    <p:extLst>
      <p:ext uri="{BB962C8B-B14F-4D97-AF65-F5344CB8AC3E}">
        <p14:creationId xmlns:p14="http://schemas.microsoft.com/office/powerpoint/2010/main" val="22062229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BE7C78C3-59C4-41DE-9815-0896AAA37CC8}"/>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171" b="-33171"/>
          <a:stretch/>
        </p:blipFill>
        <p:spPr/>
      </p:pic>
      <p:sp>
        <p:nvSpPr>
          <p:cNvPr id="2" name="Rubrik 1">
            <a:extLst>
              <a:ext uri="{FF2B5EF4-FFF2-40B4-BE49-F238E27FC236}">
                <a16:creationId xmlns:a16="http://schemas.microsoft.com/office/drawing/2014/main" id="{14E6EA3D-97C2-48D5-9A0D-CD4A7ED0EDD4}"/>
              </a:ext>
            </a:extLst>
          </p:cNvPr>
          <p:cNvSpPr>
            <a:spLocks noGrp="1"/>
          </p:cNvSpPr>
          <p:nvPr>
            <p:ph type="title"/>
          </p:nvPr>
        </p:nvSpPr>
        <p:spPr/>
        <p:txBody>
          <a:bodyPr/>
          <a:lstStyle/>
          <a:p>
            <a:r>
              <a:rPr lang="sv-SE" altLang="sv-SE" dirty="0"/>
              <a:t>Reflektion</a:t>
            </a:r>
            <a:endParaRPr lang="sv-SE" dirty="0"/>
          </a:p>
        </p:txBody>
      </p:sp>
      <p:sp>
        <p:nvSpPr>
          <p:cNvPr id="3" name="Platshållare för text 2">
            <a:extLst>
              <a:ext uri="{FF2B5EF4-FFF2-40B4-BE49-F238E27FC236}">
                <a16:creationId xmlns:a16="http://schemas.microsoft.com/office/drawing/2014/main" id="{207ECDD0-EADB-48C1-BB0F-37C8398AD608}"/>
              </a:ext>
            </a:extLst>
          </p:cNvPr>
          <p:cNvSpPr>
            <a:spLocks noGrp="1"/>
          </p:cNvSpPr>
          <p:nvPr>
            <p:ph type="body" sz="quarter" idx="13"/>
          </p:nvPr>
        </p:nvSpPr>
        <p:spPr>
          <a:xfrm>
            <a:off x="637200" y="1634401"/>
            <a:ext cx="6631347" cy="4574671"/>
          </a:xfrm>
        </p:spPr>
        <p:txBody>
          <a:bodyPr/>
          <a:lstStyle/>
          <a:p>
            <a:r>
              <a:rPr lang="sv-SE" altLang="sv-SE" dirty="0"/>
              <a:t>Hur kan ni som familjehemsföräldrar </a:t>
            </a:r>
            <a:r>
              <a:rPr lang="sv-SE" altLang="sv-SE"/>
              <a:t>göra </a:t>
            </a:r>
            <a:br>
              <a:rPr lang="sv-SE" altLang="sv-SE"/>
            </a:br>
            <a:r>
              <a:rPr lang="sv-SE" altLang="sv-SE"/>
              <a:t>för </a:t>
            </a:r>
            <a:r>
              <a:rPr lang="sv-SE" altLang="sv-SE" dirty="0"/>
              <a:t>att hjälpa Danny på hemmaplan? </a:t>
            </a:r>
          </a:p>
          <a:p>
            <a:r>
              <a:rPr lang="sv-SE" altLang="sv-SE" dirty="0"/>
              <a:t>Behöver ni eller Danny hjälp från annat håll? </a:t>
            </a:r>
            <a:br>
              <a:rPr lang="sv-SE" altLang="sv-SE" dirty="0"/>
            </a:br>
            <a:r>
              <a:rPr lang="sv-SE" altLang="sv-SE" dirty="0"/>
              <a:t>Vad behöver ni hjälp med? </a:t>
            </a:r>
            <a:br>
              <a:rPr lang="sv-SE" altLang="sv-SE" dirty="0"/>
            </a:br>
            <a:r>
              <a:rPr lang="sv-SE" altLang="sv-SE" dirty="0"/>
              <a:t>Vem kan ge hjälpen? </a:t>
            </a:r>
          </a:p>
          <a:p>
            <a:endParaRPr lang="sv-SE" dirty="0"/>
          </a:p>
        </p:txBody>
      </p:sp>
      <p:sp>
        <p:nvSpPr>
          <p:cNvPr id="4" name="Platshållare för sidfot 3">
            <a:extLst>
              <a:ext uri="{FF2B5EF4-FFF2-40B4-BE49-F238E27FC236}">
                <a16:creationId xmlns:a16="http://schemas.microsoft.com/office/drawing/2014/main" id="{12213C80-AFE1-4A42-BE13-B5B6BA5216EA}"/>
              </a:ext>
            </a:extLst>
          </p:cNvPr>
          <p:cNvSpPr>
            <a:spLocks noGrp="1"/>
          </p:cNvSpPr>
          <p:nvPr>
            <p:ph type="ftr" sz="quarter" idx="11"/>
          </p:nvPr>
        </p:nvSpPr>
        <p:spPr/>
        <p:txBody>
          <a:bodyPr/>
          <a:lstStyle/>
          <a:p>
            <a:r>
              <a:rPr lang="sv-SE" dirty="0"/>
              <a:t>Bild 15</a:t>
            </a:r>
          </a:p>
        </p:txBody>
      </p:sp>
    </p:spTree>
    <p:extLst>
      <p:ext uri="{BB962C8B-B14F-4D97-AF65-F5344CB8AC3E}">
        <p14:creationId xmlns:p14="http://schemas.microsoft.com/office/powerpoint/2010/main" val="9371181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E2024FC-63E3-441B-A4F9-4D987F8687BA}"/>
              </a:ext>
            </a:extLst>
          </p:cNvPr>
          <p:cNvSpPr/>
          <p:nvPr/>
        </p:nvSpPr>
        <p:spPr>
          <a:xfrm>
            <a:off x="0" y="0"/>
            <a:ext cx="6096000" cy="6857999"/>
          </a:xfrm>
          <a:prstGeom prst="rect">
            <a:avLst/>
          </a:prstGeom>
          <a:solidFill>
            <a:srgbClr val="008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41F974F2-58FB-4FDF-8622-F67C85F31A73}"/>
              </a:ext>
            </a:extLst>
          </p:cNvPr>
          <p:cNvSpPr>
            <a:spLocks noGrp="1"/>
          </p:cNvSpPr>
          <p:nvPr>
            <p:ph type="title"/>
          </p:nvPr>
        </p:nvSpPr>
        <p:spPr>
          <a:xfrm>
            <a:off x="637200" y="608011"/>
            <a:ext cx="5199062" cy="2847601"/>
          </a:xfrm>
        </p:spPr>
        <p:txBody>
          <a:bodyPr/>
          <a:lstStyle/>
          <a:p>
            <a:r>
              <a:rPr lang="sv-SE" dirty="0"/>
              <a:t>Samspel och gränssättning</a:t>
            </a:r>
          </a:p>
        </p:txBody>
      </p:sp>
      <p:sp>
        <p:nvSpPr>
          <p:cNvPr id="4" name="Platshållare för text 3">
            <a:extLst>
              <a:ext uri="{FF2B5EF4-FFF2-40B4-BE49-F238E27FC236}">
                <a16:creationId xmlns:a16="http://schemas.microsoft.com/office/drawing/2014/main" id="{D099634D-E044-4DD0-84FA-82FBD6EF9994}"/>
              </a:ext>
            </a:extLst>
          </p:cNvPr>
          <p:cNvSpPr>
            <a:spLocks noGrp="1"/>
          </p:cNvSpPr>
          <p:nvPr>
            <p:ph type="body" idx="1"/>
          </p:nvPr>
        </p:nvSpPr>
        <p:spPr>
          <a:xfrm>
            <a:off x="3036458" y="2346681"/>
            <a:ext cx="2424051" cy="3971319"/>
          </a:xfrm>
        </p:spPr>
        <p:txBody>
          <a:bodyPr>
            <a:noAutofit/>
          </a:bodyPr>
          <a:lstStyle/>
          <a:p>
            <a:r>
              <a:rPr lang="sv-SE" sz="30000" dirty="0">
                <a:solidFill>
                  <a:srgbClr val="DBEEF5">
                    <a:alpha val="50000"/>
                  </a:srgbClr>
                </a:solidFill>
              </a:rPr>
              <a:t>8</a:t>
            </a:r>
          </a:p>
        </p:txBody>
      </p:sp>
      <p:pic>
        <p:nvPicPr>
          <p:cNvPr id="7" name="Platshållare för bild 5">
            <a:extLst>
              <a:ext uri="{FF2B5EF4-FFF2-40B4-BE49-F238E27FC236}">
                <a16:creationId xmlns:a16="http://schemas.microsoft.com/office/drawing/2014/main" id="{0295841D-41A9-4154-BEF5-77D1869CC36B}"/>
              </a:ext>
            </a:extLst>
          </p:cNvPr>
          <p:cNvPicPr>
            <a:picLocks noChangeAspect="1"/>
          </p:cNvPicPr>
          <p:nvPr/>
        </p:nvPicPr>
        <p:blipFill rotWithShape="1">
          <a:blip r:embed="rId3">
            <a:extLst>
              <a:ext uri="{28A0092B-C50C-407E-A947-70E740481C1C}">
                <a14:useLocalDpi xmlns:a14="http://schemas.microsoft.com/office/drawing/2010/main" val="0"/>
              </a:ext>
            </a:extLst>
          </a:blip>
          <a:srcRect l="14275" r="25863"/>
          <a:stretch/>
        </p:blipFill>
        <p:spPr>
          <a:xfrm>
            <a:off x="6096000" y="0"/>
            <a:ext cx="6096000" cy="6858000"/>
          </a:xfrm>
          <a:prstGeom prst="rect">
            <a:avLst/>
          </a:prstGeom>
        </p:spPr>
      </p:pic>
      <p:sp>
        <p:nvSpPr>
          <p:cNvPr id="5" name="Platshållare för sidfot 4">
            <a:extLst>
              <a:ext uri="{FF2B5EF4-FFF2-40B4-BE49-F238E27FC236}">
                <a16:creationId xmlns:a16="http://schemas.microsoft.com/office/drawing/2014/main" id="{231112F0-E156-4E01-A162-0DC913C06ED5}"/>
              </a:ext>
            </a:extLst>
          </p:cNvPr>
          <p:cNvSpPr>
            <a:spLocks noGrp="1"/>
          </p:cNvSpPr>
          <p:nvPr>
            <p:ph type="ftr" sz="quarter" idx="11"/>
          </p:nvPr>
        </p:nvSpPr>
        <p:spPr/>
        <p:txBody>
          <a:bodyPr/>
          <a:lstStyle/>
          <a:p>
            <a:r>
              <a:rPr lang="sv-SE"/>
              <a:t>Bild 1</a:t>
            </a:r>
            <a:endParaRPr lang="sv-SE" dirty="0"/>
          </a:p>
        </p:txBody>
      </p:sp>
    </p:spTree>
    <p:extLst>
      <p:ext uri="{BB962C8B-B14F-4D97-AF65-F5344CB8AC3E}">
        <p14:creationId xmlns:p14="http://schemas.microsoft.com/office/powerpoint/2010/main" val="25409033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a:extLst>
              <a:ext uri="{FF2B5EF4-FFF2-40B4-BE49-F238E27FC236}">
                <a16:creationId xmlns:a16="http://schemas.microsoft.com/office/drawing/2014/main" id="{8BD7B4A8-97A2-44A8-9A03-94032A8C6380}"/>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333" b="-33333"/>
          <a:stretch/>
        </p:blipFill>
        <p:spPr/>
      </p:pic>
      <p:sp>
        <p:nvSpPr>
          <p:cNvPr id="2" name="Rubrik 1">
            <a:extLst>
              <a:ext uri="{FF2B5EF4-FFF2-40B4-BE49-F238E27FC236}">
                <a16:creationId xmlns:a16="http://schemas.microsoft.com/office/drawing/2014/main" id="{DA6AF0C9-408C-4302-9F7F-62C8123EAF38}"/>
              </a:ext>
            </a:extLst>
          </p:cNvPr>
          <p:cNvSpPr>
            <a:spLocks noGrp="1"/>
          </p:cNvSpPr>
          <p:nvPr>
            <p:ph type="title"/>
          </p:nvPr>
        </p:nvSpPr>
        <p:spPr/>
        <p:txBody>
          <a:bodyPr/>
          <a:lstStyle/>
          <a:p>
            <a:br>
              <a:rPr lang="sv-SE" dirty="0"/>
            </a:br>
            <a:r>
              <a:rPr lang="sv-SE" sz="3000" dirty="0"/>
              <a:t>Mål med mötet</a:t>
            </a:r>
          </a:p>
        </p:txBody>
      </p:sp>
      <p:sp>
        <p:nvSpPr>
          <p:cNvPr id="3" name="Platshållare för text 2">
            <a:extLst>
              <a:ext uri="{FF2B5EF4-FFF2-40B4-BE49-F238E27FC236}">
                <a16:creationId xmlns:a16="http://schemas.microsoft.com/office/drawing/2014/main" id="{7B23CF68-9734-4A82-AE5B-50A6C8ABF35C}"/>
              </a:ext>
            </a:extLst>
          </p:cNvPr>
          <p:cNvSpPr>
            <a:spLocks noGrp="1"/>
          </p:cNvSpPr>
          <p:nvPr>
            <p:ph type="body" sz="quarter" idx="13"/>
          </p:nvPr>
        </p:nvSpPr>
        <p:spPr/>
        <p:txBody>
          <a:bodyPr/>
          <a:lstStyle/>
          <a:p>
            <a:pPr marL="0" indent="0">
              <a:buNone/>
            </a:pPr>
            <a:r>
              <a:rPr lang="sv-SE" dirty="0"/>
              <a:t>Deltagarna får kunskap om och möjlighet att reflektera kring:</a:t>
            </a:r>
          </a:p>
          <a:p>
            <a:pPr lvl="0"/>
            <a:r>
              <a:rPr lang="sv-SE" dirty="0"/>
              <a:t>strategier för att hantera konflikter</a:t>
            </a:r>
          </a:p>
          <a:p>
            <a:pPr lvl="0"/>
            <a:r>
              <a:rPr lang="sv-SE" dirty="0"/>
              <a:t>uppmärksamhet på barns positiva beteenden</a:t>
            </a:r>
          </a:p>
          <a:p>
            <a:pPr lvl="0"/>
            <a:r>
              <a:rPr lang="sv-SE" dirty="0"/>
              <a:t>vikten av positiv samvaro</a:t>
            </a:r>
          </a:p>
          <a:p>
            <a:pPr lvl="0"/>
            <a:r>
              <a:rPr lang="sv-SE" dirty="0"/>
              <a:t>hur familjehemmet kan underlätta goda relationer med barnet. </a:t>
            </a:r>
          </a:p>
          <a:p>
            <a:pPr marL="0" indent="0">
              <a:buNone/>
            </a:pPr>
            <a:endParaRPr lang="sv-SE" dirty="0"/>
          </a:p>
        </p:txBody>
      </p:sp>
      <p:sp>
        <p:nvSpPr>
          <p:cNvPr id="4" name="Platshållare för sidfot 3">
            <a:extLst>
              <a:ext uri="{FF2B5EF4-FFF2-40B4-BE49-F238E27FC236}">
                <a16:creationId xmlns:a16="http://schemas.microsoft.com/office/drawing/2014/main" id="{C7DFDB95-899A-405D-B453-932C8A7950DF}"/>
              </a:ext>
            </a:extLst>
          </p:cNvPr>
          <p:cNvSpPr>
            <a:spLocks noGrp="1"/>
          </p:cNvSpPr>
          <p:nvPr>
            <p:ph type="ftr" sz="quarter" idx="11"/>
          </p:nvPr>
        </p:nvSpPr>
        <p:spPr/>
        <p:txBody>
          <a:bodyPr/>
          <a:lstStyle/>
          <a:p>
            <a:r>
              <a:rPr lang="sv-SE" dirty="0"/>
              <a:t>Bild 2</a:t>
            </a:r>
          </a:p>
        </p:txBody>
      </p:sp>
    </p:spTree>
    <p:extLst>
      <p:ext uri="{BB962C8B-B14F-4D97-AF65-F5344CB8AC3E}">
        <p14:creationId xmlns:p14="http://schemas.microsoft.com/office/powerpoint/2010/main" val="1888858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E0395F-52AB-44C4-B171-01DC9C00CF10}"/>
              </a:ext>
            </a:extLst>
          </p:cNvPr>
          <p:cNvSpPr>
            <a:spLocks noGrp="1"/>
          </p:cNvSpPr>
          <p:nvPr>
            <p:ph type="title"/>
          </p:nvPr>
        </p:nvSpPr>
        <p:spPr/>
        <p:txBody>
          <a:bodyPr/>
          <a:lstStyle/>
          <a:p>
            <a:endParaRPr lang="sv-SE" dirty="0"/>
          </a:p>
        </p:txBody>
      </p:sp>
      <p:pic>
        <p:nvPicPr>
          <p:cNvPr id="5" name="Bildobjekt 4">
            <a:extLst>
              <a:ext uri="{FF2B5EF4-FFF2-40B4-BE49-F238E27FC236}">
                <a16:creationId xmlns:a16="http://schemas.microsoft.com/office/drawing/2014/main" id="{706BB9B7-FBC3-450A-92ED-392E8219C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889" y="1929269"/>
            <a:ext cx="6038156" cy="4032000"/>
          </a:xfrm>
          <a:prstGeom prst="rect">
            <a:avLst/>
          </a:prstGeom>
        </p:spPr>
      </p:pic>
      <p:sp>
        <p:nvSpPr>
          <p:cNvPr id="4" name="Platshållare för sidfot 3">
            <a:extLst>
              <a:ext uri="{FF2B5EF4-FFF2-40B4-BE49-F238E27FC236}">
                <a16:creationId xmlns:a16="http://schemas.microsoft.com/office/drawing/2014/main" id="{DF7B8771-6F46-45BB-B093-676AAFBD74DC}"/>
              </a:ext>
            </a:extLst>
          </p:cNvPr>
          <p:cNvSpPr>
            <a:spLocks noGrp="1"/>
          </p:cNvSpPr>
          <p:nvPr>
            <p:ph type="ftr" sz="quarter" idx="11"/>
          </p:nvPr>
        </p:nvSpPr>
        <p:spPr/>
        <p:txBody>
          <a:bodyPr/>
          <a:lstStyle/>
          <a:p>
            <a:r>
              <a:rPr lang="sv-SE" dirty="0"/>
              <a:t>Bild 12</a:t>
            </a:r>
          </a:p>
        </p:txBody>
      </p:sp>
    </p:spTree>
    <p:extLst>
      <p:ext uri="{BB962C8B-B14F-4D97-AF65-F5344CB8AC3E}">
        <p14:creationId xmlns:p14="http://schemas.microsoft.com/office/powerpoint/2010/main" val="22694110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C08367B-05EE-4DAE-A726-09627D6865F5}"/>
              </a:ext>
            </a:extLst>
          </p:cNvPr>
          <p:cNvSpPr>
            <a:spLocks noGrp="1"/>
          </p:cNvSpPr>
          <p:nvPr>
            <p:ph type="title"/>
          </p:nvPr>
        </p:nvSpPr>
        <p:spPr/>
        <p:txBody>
          <a:bodyPr>
            <a:normAutofit/>
          </a:bodyPr>
          <a:lstStyle/>
          <a:p>
            <a:r>
              <a:rPr lang="sv-SE" altLang="sv-SE" sz="3000" dirty="0"/>
              <a:t>Barns rättigheter- </a:t>
            </a:r>
            <a:br>
              <a:rPr lang="sv-SE" altLang="sv-SE" sz="3000" dirty="0"/>
            </a:br>
            <a:r>
              <a:rPr lang="sv-SE" altLang="sv-SE" sz="3000" dirty="0"/>
              <a:t>artikel 13 i barnkonventionen</a:t>
            </a:r>
            <a:endParaRPr lang="sv-SE" sz="3000" dirty="0"/>
          </a:p>
        </p:txBody>
      </p:sp>
      <p:sp>
        <p:nvSpPr>
          <p:cNvPr id="4" name="Platshållare för text 3">
            <a:extLst>
              <a:ext uri="{FF2B5EF4-FFF2-40B4-BE49-F238E27FC236}">
                <a16:creationId xmlns:a16="http://schemas.microsoft.com/office/drawing/2014/main" id="{BD70188E-E00A-441B-B3CC-E6E0E45CE887}"/>
              </a:ext>
            </a:extLst>
          </p:cNvPr>
          <p:cNvSpPr>
            <a:spLocks noGrp="1"/>
          </p:cNvSpPr>
          <p:nvPr>
            <p:ph type="body" sz="quarter" idx="13"/>
          </p:nvPr>
        </p:nvSpPr>
        <p:spPr>
          <a:xfrm>
            <a:off x="636888" y="1967948"/>
            <a:ext cx="7020000" cy="4241124"/>
          </a:xfrm>
        </p:spPr>
        <p:txBody>
          <a:bodyPr/>
          <a:lstStyle/>
          <a:p>
            <a:pPr marL="0" indent="0">
              <a:buNone/>
            </a:pPr>
            <a:r>
              <a:rPr lang="sv-SE" dirty="0"/>
              <a:t>Barn har rätt till yttrandefrihet: </a:t>
            </a:r>
          </a:p>
          <a:p>
            <a:pPr marL="0" indent="0">
              <a:buNone/>
            </a:pPr>
            <a:r>
              <a:rPr lang="sv-SE" dirty="0"/>
              <a:t>att tänka, tycka och uttrycka sina åsikter med respekt för andra personers rättigheter. </a:t>
            </a:r>
            <a:endParaRPr lang="en-US" altLang="sv-SE" sz="2400" dirty="0"/>
          </a:p>
          <a:p>
            <a:pPr marL="0" indent="0">
              <a:buNone/>
            </a:pPr>
            <a:endParaRPr lang="sv-SE" dirty="0"/>
          </a:p>
        </p:txBody>
      </p:sp>
      <p:pic>
        <p:nvPicPr>
          <p:cNvPr id="5" name="Platshållare för bild 4">
            <a:extLst>
              <a:ext uri="{FF2B5EF4-FFF2-40B4-BE49-F238E27FC236}">
                <a16:creationId xmlns:a16="http://schemas.microsoft.com/office/drawing/2014/main" id="{782F1622-1FFB-434A-AD6B-32D14332E714}"/>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333" b="-33333"/>
          <a:stretch/>
        </p:blipFill>
        <p:spPr>
          <a:xfrm>
            <a:off x="8077200" y="0"/>
            <a:ext cx="4114800" cy="6858000"/>
          </a:xfrm>
        </p:spPr>
      </p:pic>
      <p:sp>
        <p:nvSpPr>
          <p:cNvPr id="2" name="Platshållare för sidfot 1">
            <a:extLst>
              <a:ext uri="{FF2B5EF4-FFF2-40B4-BE49-F238E27FC236}">
                <a16:creationId xmlns:a16="http://schemas.microsoft.com/office/drawing/2014/main" id="{5AAD449C-8F85-4BE0-83E8-C902893C2452}"/>
              </a:ext>
            </a:extLst>
          </p:cNvPr>
          <p:cNvSpPr>
            <a:spLocks noGrp="1"/>
          </p:cNvSpPr>
          <p:nvPr>
            <p:ph type="ftr" sz="quarter" idx="11"/>
          </p:nvPr>
        </p:nvSpPr>
        <p:spPr/>
        <p:txBody>
          <a:bodyPr/>
          <a:lstStyle/>
          <a:p>
            <a:r>
              <a:rPr lang="sv-SE" dirty="0"/>
              <a:t>Bild 3</a:t>
            </a:r>
          </a:p>
        </p:txBody>
      </p:sp>
    </p:spTree>
    <p:extLst>
      <p:ext uri="{BB962C8B-B14F-4D97-AF65-F5344CB8AC3E}">
        <p14:creationId xmlns:p14="http://schemas.microsoft.com/office/powerpoint/2010/main" val="26331366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586CD9-766F-4553-AD2F-65C3BC02A6AD}"/>
              </a:ext>
            </a:extLst>
          </p:cNvPr>
          <p:cNvSpPr>
            <a:spLocks noGrp="1"/>
          </p:cNvSpPr>
          <p:nvPr>
            <p:ph type="title"/>
          </p:nvPr>
        </p:nvSpPr>
        <p:spPr/>
        <p:txBody>
          <a:bodyPr/>
          <a:lstStyle/>
          <a:p>
            <a:r>
              <a:rPr lang="sv-SE" dirty="0">
                <a:solidFill>
                  <a:schemeClr val="bg1"/>
                </a:solidFill>
              </a:rPr>
              <a:t>Att lyssna på barn i familjehem</a:t>
            </a:r>
          </a:p>
        </p:txBody>
      </p:sp>
      <p:sp>
        <p:nvSpPr>
          <p:cNvPr id="5" name="textruta 4">
            <a:extLst>
              <a:ext uri="{FF2B5EF4-FFF2-40B4-BE49-F238E27FC236}">
                <a16:creationId xmlns:a16="http://schemas.microsoft.com/office/drawing/2014/main" id="{7EFD3791-3BC1-46D4-A434-CA5BD9636411}"/>
              </a:ext>
            </a:extLst>
          </p:cNvPr>
          <p:cNvSpPr txBox="1"/>
          <p:nvPr/>
        </p:nvSpPr>
        <p:spPr>
          <a:xfrm>
            <a:off x="4533900" y="5905500"/>
            <a:ext cx="4933950" cy="914400"/>
          </a:xfrm>
          <a:prstGeom prst="rect">
            <a:avLst/>
          </a:prstGeom>
        </p:spPr>
        <p:txBody>
          <a:bodyPr vert="horz" wrap="none" lIns="0" tIns="45720" rIns="91440" bIns="45720" rtlCol="0" anchor="t">
            <a:normAutofit/>
          </a:bodyPr>
          <a:lstStyle/>
          <a:p>
            <a:pPr algn="l"/>
            <a:endParaRPr lang="sv-SE" dirty="0"/>
          </a:p>
        </p:txBody>
      </p:sp>
      <p:sp>
        <p:nvSpPr>
          <p:cNvPr id="7" name="textruta 6">
            <a:extLst>
              <a:ext uri="{FF2B5EF4-FFF2-40B4-BE49-F238E27FC236}">
                <a16:creationId xmlns:a16="http://schemas.microsoft.com/office/drawing/2014/main" id="{6EB301AC-7F09-4BA3-B563-B6D4A623CC9D}"/>
              </a:ext>
            </a:extLst>
          </p:cNvPr>
          <p:cNvSpPr txBox="1"/>
          <p:nvPr/>
        </p:nvSpPr>
        <p:spPr>
          <a:xfrm>
            <a:off x="2322095" y="5763126"/>
            <a:ext cx="2538663" cy="914400"/>
          </a:xfrm>
          <a:prstGeom prst="rect">
            <a:avLst/>
          </a:prstGeom>
        </p:spPr>
        <p:txBody>
          <a:bodyPr vert="horz" wrap="none" lIns="0" tIns="45720" rIns="91440" bIns="45720" rtlCol="0" anchor="t">
            <a:normAutofit/>
          </a:bodyPr>
          <a:lstStyle/>
          <a:p>
            <a:pPr algn="l"/>
            <a:endParaRPr lang="sv-SE" dirty="0"/>
          </a:p>
        </p:txBody>
      </p:sp>
      <p:sp>
        <p:nvSpPr>
          <p:cNvPr id="8" name="textruta 7">
            <a:extLst>
              <a:ext uri="{FF2B5EF4-FFF2-40B4-BE49-F238E27FC236}">
                <a16:creationId xmlns:a16="http://schemas.microsoft.com/office/drawing/2014/main" id="{C6A6BDF5-8EEE-4621-8356-25B6E31B025A}"/>
              </a:ext>
            </a:extLst>
          </p:cNvPr>
          <p:cNvSpPr txBox="1"/>
          <p:nvPr/>
        </p:nvSpPr>
        <p:spPr>
          <a:xfrm>
            <a:off x="4223084" y="5594684"/>
            <a:ext cx="914400" cy="914400"/>
          </a:xfrm>
          <a:prstGeom prst="rect">
            <a:avLst/>
          </a:prstGeom>
        </p:spPr>
        <p:txBody>
          <a:bodyPr vert="horz" wrap="none" lIns="0" tIns="45720" rIns="91440" bIns="45720" rtlCol="0" anchor="t">
            <a:normAutofit/>
          </a:bodyPr>
          <a:lstStyle/>
          <a:p>
            <a:pPr algn="l"/>
            <a:endParaRPr lang="sv-SE" dirty="0"/>
          </a:p>
        </p:txBody>
      </p:sp>
      <p:sp>
        <p:nvSpPr>
          <p:cNvPr id="9" name="textruta 8">
            <a:extLst>
              <a:ext uri="{FF2B5EF4-FFF2-40B4-BE49-F238E27FC236}">
                <a16:creationId xmlns:a16="http://schemas.microsoft.com/office/drawing/2014/main" id="{ACAFBA10-8B9B-4251-90B6-8E6FC1D622D5}"/>
              </a:ext>
            </a:extLst>
          </p:cNvPr>
          <p:cNvSpPr txBox="1"/>
          <p:nvPr/>
        </p:nvSpPr>
        <p:spPr>
          <a:xfrm>
            <a:off x="1383632" y="5690937"/>
            <a:ext cx="4323346" cy="914400"/>
          </a:xfrm>
          <a:prstGeom prst="rect">
            <a:avLst/>
          </a:prstGeom>
        </p:spPr>
        <p:txBody>
          <a:bodyPr vert="horz" wrap="none" lIns="0" tIns="45720" rIns="91440" bIns="45720" rtlCol="0" anchor="t">
            <a:normAutofit/>
          </a:bodyPr>
          <a:lstStyle/>
          <a:p>
            <a:pPr algn="l"/>
            <a:endParaRPr lang="sv-SE" dirty="0"/>
          </a:p>
        </p:txBody>
      </p:sp>
      <p:sp>
        <p:nvSpPr>
          <p:cNvPr id="11" name="textruta 10">
            <a:extLst>
              <a:ext uri="{FF2B5EF4-FFF2-40B4-BE49-F238E27FC236}">
                <a16:creationId xmlns:a16="http://schemas.microsoft.com/office/drawing/2014/main" id="{0568E710-6E7F-4ACC-99A6-482C80972EDE}"/>
              </a:ext>
            </a:extLst>
          </p:cNvPr>
          <p:cNvSpPr txBox="1"/>
          <p:nvPr/>
        </p:nvSpPr>
        <p:spPr>
          <a:xfrm>
            <a:off x="4138863" y="5510463"/>
            <a:ext cx="3368842" cy="1167063"/>
          </a:xfrm>
          <a:prstGeom prst="rect">
            <a:avLst/>
          </a:prstGeom>
        </p:spPr>
        <p:txBody>
          <a:bodyPr vert="horz" wrap="square" lIns="0" tIns="45720" rIns="91440" bIns="45720" rtlCol="0" anchor="t">
            <a:normAutofit/>
          </a:bodyPr>
          <a:lstStyle/>
          <a:p>
            <a:pPr algn="l"/>
            <a:endParaRPr lang="sv-SE" dirty="0"/>
          </a:p>
        </p:txBody>
      </p:sp>
      <p:sp>
        <p:nvSpPr>
          <p:cNvPr id="12" name="textruta 11">
            <a:extLst>
              <a:ext uri="{FF2B5EF4-FFF2-40B4-BE49-F238E27FC236}">
                <a16:creationId xmlns:a16="http://schemas.microsoft.com/office/drawing/2014/main" id="{ECEC43EB-E03D-47A0-BC88-36BCAA908008}"/>
              </a:ext>
            </a:extLst>
          </p:cNvPr>
          <p:cNvSpPr txBox="1"/>
          <p:nvPr/>
        </p:nvSpPr>
        <p:spPr>
          <a:xfrm>
            <a:off x="3296653" y="5763126"/>
            <a:ext cx="3645568" cy="625642"/>
          </a:xfrm>
          <a:prstGeom prst="rect">
            <a:avLst/>
          </a:prstGeom>
        </p:spPr>
        <p:txBody>
          <a:bodyPr vert="horz" wrap="square" lIns="0" tIns="45720" rIns="91440" bIns="45720" rtlCol="0" anchor="t">
            <a:normAutofit/>
          </a:bodyPr>
          <a:lstStyle/>
          <a:p>
            <a:pPr algn="l"/>
            <a:endParaRPr lang="sv-SE" dirty="0"/>
          </a:p>
        </p:txBody>
      </p:sp>
      <p:sp>
        <p:nvSpPr>
          <p:cNvPr id="14" name="Rektangel 13">
            <a:extLst>
              <a:ext uri="{FF2B5EF4-FFF2-40B4-BE49-F238E27FC236}">
                <a16:creationId xmlns:a16="http://schemas.microsoft.com/office/drawing/2014/main" id="{CE02BEDE-B49D-4C40-BE74-BFA15E722C63}"/>
              </a:ext>
            </a:extLst>
          </p:cNvPr>
          <p:cNvSpPr/>
          <p:nvPr/>
        </p:nvSpPr>
        <p:spPr>
          <a:xfrm>
            <a:off x="818563" y="5905500"/>
            <a:ext cx="6096000" cy="246221"/>
          </a:xfrm>
          <a:prstGeom prst="rect">
            <a:avLst/>
          </a:prstGeom>
        </p:spPr>
        <p:txBody>
          <a:bodyPr>
            <a:spAutoFit/>
          </a:bodyPr>
          <a:lstStyle/>
          <a:p>
            <a:r>
              <a:rPr lang="sv-SE" sz="1000" dirty="0"/>
              <a:t>Källa: Att lyssna på barn i familjehem, nationell brukarundersökning, Socialstyrelsen, 2021</a:t>
            </a:r>
          </a:p>
        </p:txBody>
      </p:sp>
      <p:grpSp>
        <p:nvGrpSpPr>
          <p:cNvPr id="24" name="Grupp 23">
            <a:extLst>
              <a:ext uri="{FF2B5EF4-FFF2-40B4-BE49-F238E27FC236}">
                <a16:creationId xmlns:a16="http://schemas.microsoft.com/office/drawing/2014/main" id="{FBAF21BC-9BD4-474F-B124-78D63DD21D6D}"/>
              </a:ext>
            </a:extLst>
          </p:cNvPr>
          <p:cNvGrpSpPr/>
          <p:nvPr/>
        </p:nvGrpSpPr>
        <p:grpSpPr>
          <a:xfrm>
            <a:off x="1143863" y="1502802"/>
            <a:ext cx="3390037" cy="3139874"/>
            <a:chOff x="938524" y="1941639"/>
            <a:chExt cx="3390037" cy="3139874"/>
          </a:xfrm>
        </p:grpSpPr>
        <p:grpSp>
          <p:nvGrpSpPr>
            <p:cNvPr id="13" name="Grupp 12">
              <a:extLst>
                <a:ext uri="{FF2B5EF4-FFF2-40B4-BE49-F238E27FC236}">
                  <a16:creationId xmlns:a16="http://schemas.microsoft.com/office/drawing/2014/main" id="{CF609796-6616-4B9C-90A9-0AB95061D71F}"/>
                </a:ext>
              </a:extLst>
            </p:cNvPr>
            <p:cNvGrpSpPr/>
            <p:nvPr/>
          </p:nvGrpSpPr>
          <p:grpSpPr>
            <a:xfrm flipH="1">
              <a:off x="938524" y="1941639"/>
              <a:ext cx="3390037" cy="3139874"/>
              <a:chOff x="6195797" y="1976284"/>
              <a:chExt cx="3390037" cy="3139874"/>
            </a:xfrm>
          </p:grpSpPr>
          <p:grpSp>
            <p:nvGrpSpPr>
              <p:cNvPr id="15" name="Rektangulär pratbubbla med text">
                <a:extLst>
                  <a:ext uri="{FF2B5EF4-FFF2-40B4-BE49-F238E27FC236}">
                    <a16:creationId xmlns:a16="http://schemas.microsoft.com/office/drawing/2014/main" id="{9DB8E4F7-7D61-47B3-9795-E5B0AC11E7B1}"/>
                  </a:ext>
                  <a:ext uri="{C183D7F6-B498-43B3-948B-1728B52AA6E4}">
                    <adec:decorative xmlns:adec="http://schemas.microsoft.com/office/drawing/2017/decorative" val="1"/>
                  </a:ext>
                </a:extLst>
              </p:cNvPr>
              <p:cNvGrpSpPr/>
              <p:nvPr/>
            </p:nvGrpSpPr>
            <p:grpSpPr>
              <a:xfrm flipH="1">
                <a:off x="6195797" y="1976284"/>
                <a:ext cx="3368842" cy="3139874"/>
                <a:chOff x="2108120" y="3836369"/>
                <a:chExt cx="2291937" cy="1687233"/>
              </a:xfrm>
            </p:grpSpPr>
            <p:sp>
              <p:nvSpPr>
                <p:cNvPr id="17" name="Rektangel: rundade hörn">
                  <a:extLst>
                    <a:ext uri="{FF2B5EF4-FFF2-40B4-BE49-F238E27FC236}">
                      <a16:creationId xmlns:a16="http://schemas.microsoft.com/office/drawing/2014/main" id="{FF080608-A324-4B8C-8D48-B283778A7679}"/>
                    </a:ext>
                    <a:ext uri="{C183D7F6-B498-43B3-948B-1728B52AA6E4}">
                      <adec:decorative xmlns:adec="http://schemas.microsoft.com/office/drawing/2017/decorative" val="1"/>
                    </a:ext>
                  </a:extLst>
                </p:cNvPr>
                <p:cNvSpPr/>
                <p:nvPr/>
              </p:nvSpPr>
              <p:spPr>
                <a:xfrm>
                  <a:off x="2108120" y="3836369"/>
                  <a:ext cx="2291937" cy="1295065"/>
                </a:xfrm>
                <a:prstGeom prst="roundRect">
                  <a:avLst>
                    <a:gd name="adj" fmla="val 65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Likbent triangel">
                  <a:extLst>
                    <a:ext uri="{FF2B5EF4-FFF2-40B4-BE49-F238E27FC236}">
                      <a16:creationId xmlns:a16="http://schemas.microsoft.com/office/drawing/2014/main" id="{563195B2-F671-47D2-89D5-DAF063FD9AFD}"/>
                    </a:ext>
                    <a:ext uri="{C183D7F6-B498-43B3-948B-1728B52AA6E4}">
                      <adec:decorative xmlns:adec="http://schemas.microsoft.com/office/drawing/2017/decorative" val="1"/>
                    </a:ext>
                  </a:extLst>
                </p:cNvPr>
                <p:cNvSpPr/>
                <p:nvPr/>
              </p:nvSpPr>
              <p:spPr>
                <a:xfrm rot="9526137">
                  <a:off x="3809619" y="4915331"/>
                  <a:ext cx="475013" cy="60827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6" name="Rektangel 15">
                <a:extLst>
                  <a:ext uri="{FF2B5EF4-FFF2-40B4-BE49-F238E27FC236}">
                    <a16:creationId xmlns:a16="http://schemas.microsoft.com/office/drawing/2014/main" id="{968FC603-8AE9-47CA-B60A-401705ADCE04}"/>
                  </a:ext>
                </a:extLst>
              </p:cNvPr>
              <p:cNvSpPr/>
              <p:nvPr/>
            </p:nvSpPr>
            <p:spPr>
              <a:xfrm>
                <a:off x="6324825" y="2204582"/>
                <a:ext cx="3261009" cy="338554"/>
              </a:xfrm>
              <a:prstGeom prst="rect">
                <a:avLst/>
              </a:prstGeom>
            </p:spPr>
            <p:txBody>
              <a:bodyPr wrap="square">
                <a:spAutoFit/>
              </a:bodyPr>
              <a:lstStyle/>
              <a:p>
                <a:endParaRPr lang="sv-SE" sz="1600" dirty="0">
                  <a:solidFill>
                    <a:schemeClr val="bg1"/>
                  </a:solidFill>
                </a:endParaRPr>
              </a:p>
            </p:txBody>
          </p:sp>
        </p:grpSp>
        <p:sp>
          <p:nvSpPr>
            <p:cNvPr id="6" name="Rektangel 5">
              <a:extLst>
                <a:ext uri="{FF2B5EF4-FFF2-40B4-BE49-F238E27FC236}">
                  <a16:creationId xmlns:a16="http://schemas.microsoft.com/office/drawing/2014/main" id="{301F82E8-13FF-4168-9FD1-E4E20A5489FD}"/>
                </a:ext>
              </a:extLst>
            </p:cNvPr>
            <p:cNvSpPr/>
            <p:nvPr/>
          </p:nvSpPr>
          <p:spPr>
            <a:xfrm>
              <a:off x="1148738" y="2144081"/>
              <a:ext cx="3048000" cy="2031325"/>
            </a:xfrm>
            <a:prstGeom prst="rect">
              <a:avLst/>
            </a:prstGeom>
          </p:spPr>
          <p:txBody>
            <a:bodyPr wrap="square">
              <a:spAutoFit/>
            </a:bodyPr>
            <a:lstStyle/>
            <a:p>
              <a:r>
                <a:rPr lang="sv-SE" dirty="0">
                  <a:solidFill>
                    <a:schemeClr val="bg1"/>
                  </a:solidFill>
                </a:rPr>
                <a:t>De har ibland svårt att förstå att jag kan ha en annan synpunkt och att jag ibland kan få känslan "de mot mig" där de blir som ett lag och jag ensam som bara gjort massa fel.</a:t>
              </a:r>
            </a:p>
          </p:txBody>
        </p:sp>
      </p:grpSp>
      <p:grpSp>
        <p:nvGrpSpPr>
          <p:cNvPr id="25" name="Grupp 24">
            <a:extLst>
              <a:ext uri="{FF2B5EF4-FFF2-40B4-BE49-F238E27FC236}">
                <a16:creationId xmlns:a16="http://schemas.microsoft.com/office/drawing/2014/main" id="{B6FB2290-B0FE-4B66-910D-99DDF51EB42B}"/>
              </a:ext>
            </a:extLst>
          </p:cNvPr>
          <p:cNvGrpSpPr/>
          <p:nvPr/>
        </p:nvGrpSpPr>
        <p:grpSpPr>
          <a:xfrm>
            <a:off x="5339233" y="1469845"/>
            <a:ext cx="4128859" cy="3602150"/>
            <a:chOff x="5281358" y="1944407"/>
            <a:chExt cx="4128859" cy="3602150"/>
          </a:xfrm>
        </p:grpSpPr>
        <p:grpSp>
          <p:nvGrpSpPr>
            <p:cNvPr id="19" name="Grupp 18">
              <a:extLst>
                <a:ext uri="{FF2B5EF4-FFF2-40B4-BE49-F238E27FC236}">
                  <a16:creationId xmlns:a16="http://schemas.microsoft.com/office/drawing/2014/main" id="{3E0E3CBC-9A5A-4FCE-97EE-56B2EAE11BBD}"/>
                </a:ext>
              </a:extLst>
            </p:cNvPr>
            <p:cNvGrpSpPr/>
            <p:nvPr/>
          </p:nvGrpSpPr>
          <p:grpSpPr>
            <a:xfrm>
              <a:off x="5281358" y="1944407"/>
              <a:ext cx="4128859" cy="3602150"/>
              <a:chOff x="6195797" y="1976284"/>
              <a:chExt cx="3390037" cy="3139874"/>
            </a:xfrm>
          </p:grpSpPr>
          <p:grpSp>
            <p:nvGrpSpPr>
              <p:cNvPr id="20" name="Rektangulär pratbubbla med text">
                <a:extLst>
                  <a:ext uri="{FF2B5EF4-FFF2-40B4-BE49-F238E27FC236}">
                    <a16:creationId xmlns:a16="http://schemas.microsoft.com/office/drawing/2014/main" id="{FEDB82EB-1DB1-490C-9AD2-5E7F3C8BBAC3}"/>
                  </a:ext>
                  <a:ext uri="{C183D7F6-B498-43B3-948B-1728B52AA6E4}">
                    <adec:decorative xmlns:adec="http://schemas.microsoft.com/office/drawing/2017/decorative" val="1"/>
                  </a:ext>
                </a:extLst>
              </p:cNvPr>
              <p:cNvGrpSpPr/>
              <p:nvPr/>
            </p:nvGrpSpPr>
            <p:grpSpPr>
              <a:xfrm flipH="1">
                <a:off x="6195797" y="1976284"/>
                <a:ext cx="3368842" cy="3139874"/>
                <a:chOff x="2108120" y="3836369"/>
                <a:chExt cx="2291937" cy="1687233"/>
              </a:xfrm>
            </p:grpSpPr>
            <p:sp>
              <p:nvSpPr>
                <p:cNvPr id="22" name="Rektangel: rundade hörn">
                  <a:extLst>
                    <a:ext uri="{FF2B5EF4-FFF2-40B4-BE49-F238E27FC236}">
                      <a16:creationId xmlns:a16="http://schemas.microsoft.com/office/drawing/2014/main" id="{DF653F50-1EC2-45A8-B5FC-11A656283FA6}"/>
                    </a:ext>
                    <a:ext uri="{C183D7F6-B498-43B3-948B-1728B52AA6E4}">
                      <adec:decorative xmlns:adec="http://schemas.microsoft.com/office/drawing/2017/decorative" val="1"/>
                    </a:ext>
                  </a:extLst>
                </p:cNvPr>
                <p:cNvSpPr/>
                <p:nvPr/>
              </p:nvSpPr>
              <p:spPr>
                <a:xfrm>
                  <a:off x="2108120" y="3836369"/>
                  <a:ext cx="2291937" cy="1295065"/>
                </a:xfrm>
                <a:prstGeom prst="roundRect">
                  <a:avLst>
                    <a:gd name="adj" fmla="val 65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Likbent triangel">
                  <a:extLst>
                    <a:ext uri="{FF2B5EF4-FFF2-40B4-BE49-F238E27FC236}">
                      <a16:creationId xmlns:a16="http://schemas.microsoft.com/office/drawing/2014/main" id="{AEA0648C-1414-4EEC-97E4-89788D3EE79C}"/>
                    </a:ext>
                    <a:ext uri="{C183D7F6-B498-43B3-948B-1728B52AA6E4}">
                      <adec:decorative xmlns:adec="http://schemas.microsoft.com/office/drawing/2017/decorative" val="1"/>
                    </a:ext>
                  </a:extLst>
                </p:cNvPr>
                <p:cNvSpPr/>
                <p:nvPr/>
              </p:nvSpPr>
              <p:spPr>
                <a:xfrm rot="9526137">
                  <a:off x="3809619" y="4915331"/>
                  <a:ext cx="475013" cy="60827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1" name="Rektangel 20">
                <a:extLst>
                  <a:ext uri="{FF2B5EF4-FFF2-40B4-BE49-F238E27FC236}">
                    <a16:creationId xmlns:a16="http://schemas.microsoft.com/office/drawing/2014/main" id="{03742A02-3363-404A-808F-882062E67718}"/>
                  </a:ext>
                </a:extLst>
              </p:cNvPr>
              <p:cNvSpPr/>
              <p:nvPr/>
            </p:nvSpPr>
            <p:spPr>
              <a:xfrm>
                <a:off x="6324825" y="2204582"/>
                <a:ext cx="3261009" cy="338554"/>
              </a:xfrm>
              <a:prstGeom prst="rect">
                <a:avLst/>
              </a:prstGeom>
            </p:spPr>
            <p:txBody>
              <a:bodyPr wrap="square">
                <a:spAutoFit/>
              </a:bodyPr>
              <a:lstStyle/>
              <a:p>
                <a:endParaRPr lang="sv-SE" sz="1600" dirty="0">
                  <a:solidFill>
                    <a:schemeClr val="bg1"/>
                  </a:solidFill>
                </a:endParaRPr>
              </a:p>
            </p:txBody>
          </p:sp>
        </p:grpSp>
        <p:sp>
          <p:nvSpPr>
            <p:cNvPr id="10" name="Rektangel 9">
              <a:extLst>
                <a:ext uri="{FF2B5EF4-FFF2-40B4-BE49-F238E27FC236}">
                  <a16:creationId xmlns:a16="http://schemas.microsoft.com/office/drawing/2014/main" id="{2063C8EC-B32E-4F62-821E-0BC8CA4A872C}"/>
                </a:ext>
              </a:extLst>
            </p:cNvPr>
            <p:cNvSpPr/>
            <p:nvPr/>
          </p:nvSpPr>
          <p:spPr>
            <a:xfrm>
              <a:off x="5572432" y="2076878"/>
              <a:ext cx="3571568" cy="2308324"/>
            </a:xfrm>
            <a:prstGeom prst="rect">
              <a:avLst/>
            </a:prstGeom>
          </p:spPr>
          <p:txBody>
            <a:bodyPr wrap="square">
              <a:spAutoFit/>
            </a:bodyPr>
            <a:lstStyle/>
            <a:p>
              <a:r>
                <a:rPr lang="sv-SE" dirty="0">
                  <a:solidFill>
                    <a:schemeClr val="bg1"/>
                  </a:solidFill>
                </a:rPr>
                <a:t>Dom behandlar mig som dom behandlar sina biologiska barn, med jättemycket kärlek. Dom visar att dom bryr sig hela tiden. Dom finns alltid där för mig när jag behöver stöd eller hjälp och jag vet att jag alltid kan lita på dom. </a:t>
              </a:r>
            </a:p>
          </p:txBody>
        </p:sp>
      </p:grpSp>
      <p:sp>
        <p:nvSpPr>
          <p:cNvPr id="3" name="Platshållare för sidfot 2">
            <a:extLst>
              <a:ext uri="{FF2B5EF4-FFF2-40B4-BE49-F238E27FC236}">
                <a16:creationId xmlns:a16="http://schemas.microsoft.com/office/drawing/2014/main" id="{E5DB1704-DD37-41B7-9338-EEEC539FA00A}"/>
              </a:ext>
            </a:extLst>
          </p:cNvPr>
          <p:cNvSpPr>
            <a:spLocks noGrp="1"/>
          </p:cNvSpPr>
          <p:nvPr>
            <p:ph type="ftr" sz="quarter" idx="11"/>
          </p:nvPr>
        </p:nvSpPr>
        <p:spPr/>
        <p:txBody>
          <a:bodyPr/>
          <a:lstStyle/>
          <a:p>
            <a:r>
              <a:rPr lang="sv-SE" dirty="0"/>
              <a:t>Bild 4</a:t>
            </a:r>
          </a:p>
        </p:txBody>
      </p:sp>
    </p:spTree>
    <p:extLst>
      <p:ext uri="{BB962C8B-B14F-4D97-AF65-F5344CB8AC3E}">
        <p14:creationId xmlns:p14="http://schemas.microsoft.com/office/powerpoint/2010/main" val="14727196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917D2D7-8CDE-4D01-B9F5-94A4AA0159FC}"/>
              </a:ext>
            </a:extLst>
          </p:cNvPr>
          <p:cNvSpPr>
            <a:spLocks noGrp="1"/>
          </p:cNvSpPr>
          <p:nvPr>
            <p:ph type="title"/>
          </p:nvPr>
        </p:nvSpPr>
        <p:spPr/>
        <p:txBody>
          <a:bodyPr>
            <a:normAutofit/>
          </a:bodyPr>
          <a:lstStyle/>
          <a:p>
            <a:r>
              <a:rPr lang="sv-SE" sz="3000" dirty="0"/>
              <a:t>Reflektion</a:t>
            </a:r>
          </a:p>
        </p:txBody>
      </p:sp>
      <p:sp>
        <p:nvSpPr>
          <p:cNvPr id="4" name="Platshållare för text 3">
            <a:extLst>
              <a:ext uri="{FF2B5EF4-FFF2-40B4-BE49-F238E27FC236}">
                <a16:creationId xmlns:a16="http://schemas.microsoft.com/office/drawing/2014/main" id="{4D36C0B7-FDE8-4155-B0EE-FBF1A6E5F37B}"/>
              </a:ext>
            </a:extLst>
          </p:cNvPr>
          <p:cNvSpPr>
            <a:spLocks noGrp="1"/>
          </p:cNvSpPr>
          <p:nvPr>
            <p:ph type="body" sz="quarter" idx="13"/>
          </p:nvPr>
        </p:nvSpPr>
        <p:spPr/>
        <p:txBody>
          <a:bodyPr/>
          <a:lstStyle/>
          <a:p>
            <a:r>
              <a:rPr lang="sv-SE" altLang="sv-SE" dirty="0"/>
              <a:t>Känns beskrivningen av rollerna realistisk? Är det något som känns orimligt eller konstigt?  </a:t>
            </a:r>
          </a:p>
          <a:p>
            <a:r>
              <a:rPr lang="sv-SE" altLang="sv-SE" dirty="0"/>
              <a:t>Känner du igen dig i någon av rollerna? Hur brukar du göra?</a:t>
            </a:r>
          </a:p>
          <a:p>
            <a:pPr>
              <a:spcAft>
                <a:spcPts val="2400"/>
              </a:spcAft>
            </a:pPr>
            <a:r>
              <a:rPr lang="sv-SE" altLang="sv-SE" dirty="0"/>
              <a:t>Vad skulle vara en utmaning för dig? </a:t>
            </a:r>
          </a:p>
          <a:p>
            <a:endParaRPr lang="sv-SE" dirty="0"/>
          </a:p>
        </p:txBody>
      </p:sp>
      <p:pic>
        <p:nvPicPr>
          <p:cNvPr id="8" name="Platshållare för bild 7">
            <a:extLst>
              <a:ext uri="{FF2B5EF4-FFF2-40B4-BE49-F238E27FC236}">
                <a16:creationId xmlns:a16="http://schemas.microsoft.com/office/drawing/2014/main" id="{7B6D6E63-6E3A-4178-95D9-1195B9F836B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171" b="-33171"/>
          <a:stretch/>
        </p:blipFill>
        <p:spPr/>
      </p:pic>
      <p:sp>
        <p:nvSpPr>
          <p:cNvPr id="2" name="Platshållare för sidfot 1">
            <a:extLst>
              <a:ext uri="{FF2B5EF4-FFF2-40B4-BE49-F238E27FC236}">
                <a16:creationId xmlns:a16="http://schemas.microsoft.com/office/drawing/2014/main" id="{A45F0927-D840-495C-9961-C7D54FBB4DA0}"/>
              </a:ext>
            </a:extLst>
          </p:cNvPr>
          <p:cNvSpPr>
            <a:spLocks noGrp="1"/>
          </p:cNvSpPr>
          <p:nvPr>
            <p:ph type="ftr" sz="quarter" idx="11"/>
          </p:nvPr>
        </p:nvSpPr>
        <p:spPr/>
        <p:txBody>
          <a:bodyPr/>
          <a:lstStyle/>
          <a:p>
            <a:r>
              <a:rPr lang="sv-SE" dirty="0"/>
              <a:t>Bild 5</a:t>
            </a:r>
          </a:p>
        </p:txBody>
      </p:sp>
    </p:spTree>
    <p:extLst>
      <p:ext uri="{BB962C8B-B14F-4D97-AF65-F5344CB8AC3E}">
        <p14:creationId xmlns:p14="http://schemas.microsoft.com/office/powerpoint/2010/main" val="40486185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C4AE4F-0B97-4798-8186-014A98EC2D87}"/>
              </a:ext>
            </a:extLst>
          </p:cNvPr>
          <p:cNvSpPr>
            <a:spLocks noGrp="1"/>
          </p:cNvSpPr>
          <p:nvPr>
            <p:ph type="title"/>
          </p:nvPr>
        </p:nvSpPr>
        <p:spPr/>
        <p:txBody>
          <a:bodyPr>
            <a:normAutofit/>
          </a:bodyPr>
          <a:lstStyle/>
          <a:p>
            <a:r>
              <a:rPr lang="sv-SE" altLang="sv-SE" sz="3000" dirty="0"/>
              <a:t>Om beteendeproblem som riskfaktor</a:t>
            </a:r>
            <a:endParaRPr lang="sv-SE" sz="3000" dirty="0"/>
          </a:p>
        </p:txBody>
      </p:sp>
      <p:sp>
        <p:nvSpPr>
          <p:cNvPr id="3" name="Platshållare för text 2">
            <a:extLst>
              <a:ext uri="{FF2B5EF4-FFF2-40B4-BE49-F238E27FC236}">
                <a16:creationId xmlns:a16="http://schemas.microsoft.com/office/drawing/2014/main" id="{B204ECCD-D7C6-4632-AB25-9E1FF30E99DE}"/>
              </a:ext>
            </a:extLst>
          </p:cNvPr>
          <p:cNvSpPr>
            <a:spLocks noGrp="1"/>
          </p:cNvSpPr>
          <p:nvPr>
            <p:ph type="body" sz="quarter" idx="13"/>
          </p:nvPr>
        </p:nvSpPr>
        <p:spPr>
          <a:xfrm>
            <a:off x="636044" y="1634400"/>
            <a:ext cx="9928541" cy="4583838"/>
          </a:xfrm>
        </p:spPr>
        <p:txBody>
          <a:bodyPr/>
          <a:lstStyle/>
          <a:p>
            <a:pPr marL="342900" indent="-342900">
              <a:buFont typeface="Arial" panose="020B0604020202020204" pitchFamily="34" charset="0"/>
              <a:buChar char="•"/>
            </a:pPr>
            <a:r>
              <a:rPr lang="sv-SE" dirty="0"/>
              <a:t>Alla placerade barn har inte beteendeproblem. </a:t>
            </a:r>
          </a:p>
          <a:p>
            <a:pPr marL="342900" indent="-342900">
              <a:buFont typeface="Arial" panose="020B0604020202020204" pitchFamily="34" charset="0"/>
              <a:buChar char="•"/>
            </a:pPr>
            <a:r>
              <a:rPr lang="sv-SE" dirty="0"/>
              <a:t>Beteendeproblem kan ha olika orsaker och kräver olika bemötande.  </a:t>
            </a:r>
          </a:p>
          <a:p>
            <a:pPr marL="342900" indent="-342900">
              <a:buFont typeface="Arial" panose="020B0604020202020204" pitchFamily="34" charset="0"/>
              <a:buChar char="•"/>
            </a:pPr>
            <a:r>
              <a:rPr lang="sv-SE" dirty="0"/>
              <a:t>Positiva förväntningar ger positiva beteenden. </a:t>
            </a:r>
          </a:p>
          <a:p>
            <a:pPr marL="342900" indent="-342900">
              <a:buFont typeface="Arial" panose="020B0604020202020204" pitchFamily="34" charset="0"/>
              <a:buChar char="•"/>
            </a:pPr>
            <a:r>
              <a:rPr lang="sv-SE" dirty="0"/>
              <a:t>Att skapa en god relation är grunden. </a:t>
            </a:r>
          </a:p>
          <a:p>
            <a:pPr marL="0" indent="0">
              <a:buNone/>
            </a:pPr>
            <a:endParaRPr lang="sv-SE" dirty="0"/>
          </a:p>
        </p:txBody>
      </p:sp>
      <p:sp>
        <p:nvSpPr>
          <p:cNvPr id="4" name="Platshållare för sidfot 3">
            <a:extLst>
              <a:ext uri="{FF2B5EF4-FFF2-40B4-BE49-F238E27FC236}">
                <a16:creationId xmlns:a16="http://schemas.microsoft.com/office/drawing/2014/main" id="{0D5C30EF-4019-472C-92F2-6F709E72ABF6}"/>
              </a:ext>
            </a:extLst>
          </p:cNvPr>
          <p:cNvSpPr>
            <a:spLocks noGrp="1"/>
          </p:cNvSpPr>
          <p:nvPr>
            <p:ph type="ftr" sz="quarter" idx="11"/>
          </p:nvPr>
        </p:nvSpPr>
        <p:spPr/>
        <p:txBody>
          <a:bodyPr/>
          <a:lstStyle/>
          <a:p>
            <a:r>
              <a:rPr lang="sv-SE" dirty="0"/>
              <a:t>Bild 6</a:t>
            </a:r>
          </a:p>
        </p:txBody>
      </p:sp>
    </p:spTree>
    <p:extLst>
      <p:ext uri="{BB962C8B-B14F-4D97-AF65-F5344CB8AC3E}">
        <p14:creationId xmlns:p14="http://schemas.microsoft.com/office/powerpoint/2010/main" val="15144479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19E67C2-D09F-49C1-9EB3-FCC69B70B31A}"/>
              </a:ext>
            </a:extLst>
          </p:cNvPr>
          <p:cNvSpPr>
            <a:spLocks noGrp="1"/>
          </p:cNvSpPr>
          <p:nvPr>
            <p:ph type="title"/>
          </p:nvPr>
        </p:nvSpPr>
        <p:spPr/>
        <p:txBody>
          <a:bodyPr>
            <a:normAutofit/>
          </a:bodyPr>
          <a:lstStyle/>
          <a:p>
            <a:r>
              <a:rPr lang="sv-SE" altLang="sv-SE" sz="3000" dirty="0"/>
              <a:t>Reflektion</a:t>
            </a:r>
            <a:endParaRPr lang="sv-SE" sz="3000" dirty="0"/>
          </a:p>
        </p:txBody>
      </p:sp>
      <p:sp>
        <p:nvSpPr>
          <p:cNvPr id="4" name="Platshållare för text 3">
            <a:extLst>
              <a:ext uri="{FF2B5EF4-FFF2-40B4-BE49-F238E27FC236}">
                <a16:creationId xmlns:a16="http://schemas.microsoft.com/office/drawing/2014/main" id="{AC8481A6-18AE-4C02-9083-0981477B8D58}"/>
              </a:ext>
            </a:extLst>
          </p:cNvPr>
          <p:cNvSpPr>
            <a:spLocks noGrp="1"/>
          </p:cNvSpPr>
          <p:nvPr>
            <p:ph type="body" sz="quarter" idx="13"/>
          </p:nvPr>
        </p:nvSpPr>
        <p:spPr/>
        <p:txBody>
          <a:bodyPr/>
          <a:lstStyle/>
          <a:p>
            <a:pPr>
              <a:defRPr/>
            </a:pPr>
            <a:r>
              <a:rPr lang="sv-SE" altLang="sv-SE" dirty="0"/>
              <a:t>Hur visar du uppskattning och uppmuntran?  </a:t>
            </a:r>
          </a:p>
          <a:p>
            <a:pPr>
              <a:defRPr/>
            </a:pPr>
            <a:r>
              <a:rPr lang="sv-SE" altLang="sv-SE" dirty="0"/>
              <a:t>Hur kan du öka andelen positiv uppmärksamhet och uppmuntran?</a:t>
            </a:r>
          </a:p>
          <a:p>
            <a:endParaRPr lang="sv-SE" dirty="0"/>
          </a:p>
        </p:txBody>
      </p:sp>
      <p:pic>
        <p:nvPicPr>
          <p:cNvPr id="10" name="Platshållare för bild 9">
            <a:extLst>
              <a:ext uri="{FF2B5EF4-FFF2-40B4-BE49-F238E27FC236}">
                <a16:creationId xmlns:a16="http://schemas.microsoft.com/office/drawing/2014/main" id="{45147B0D-D88C-47B4-9DB1-B389ECA9D400}"/>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171" b="-33171"/>
          <a:stretch/>
        </p:blipFill>
        <p:spPr/>
      </p:pic>
      <p:sp>
        <p:nvSpPr>
          <p:cNvPr id="2" name="Platshållare för sidfot 1">
            <a:extLst>
              <a:ext uri="{FF2B5EF4-FFF2-40B4-BE49-F238E27FC236}">
                <a16:creationId xmlns:a16="http://schemas.microsoft.com/office/drawing/2014/main" id="{5BA72859-6E1F-4C7D-BEA5-7AEBCD3355A4}"/>
              </a:ext>
            </a:extLst>
          </p:cNvPr>
          <p:cNvSpPr>
            <a:spLocks noGrp="1"/>
          </p:cNvSpPr>
          <p:nvPr>
            <p:ph type="ftr" sz="quarter" idx="11"/>
          </p:nvPr>
        </p:nvSpPr>
        <p:spPr/>
        <p:txBody>
          <a:bodyPr/>
          <a:lstStyle/>
          <a:p>
            <a:r>
              <a:rPr lang="sv-SE" dirty="0"/>
              <a:t>Bild 7</a:t>
            </a:r>
          </a:p>
        </p:txBody>
      </p:sp>
    </p:spTree>
    <p:extLst>
      <p:ext uri="{BB962C8B-B14F-4D97-AF65-F5344CB8AC3E}">
        <p14:creationId xmlns:p14="http://schemas.microsoft.com/office/powerpoint/2010/main" val="19997545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2A8A6D43-A6B4-4C0B-B257-DB7867A1B5FF}"/>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171" b="-33171"/>
          <a:stretch/>
        </p:blipFill>
        <p:spPr>
          <a:xfrm>
            <a:off x="8077201" y="0"/>
            <a:ext cx="4114800" cy="6858000"/>
          </a:xfrm>
        </p:spPr>
      </p:pic>
      <p:sp>
        <p:nvSpPr>
          <p:cNvPr id="2" name="Rubrik 1">
            <a:extLst>
              <a:ext uri="{FF2B5EF4-FFF2-40B4-BE49-F238E27FC236}">
                <a16:creationId xmlns:a16="http://schemas.microsoft.com/office/drawing/2014/main" id="{EAF22C55-F061-4720-B71E-ACC931B6348C}"/>
              </a:ext>
            </a:extLst>
          </p:cNvPr>
          <p:cNvSpPr>
            <a:spLocks noGrp="1"/>
          </p:cNvSpPr>
          <p:nvPr>
            <p:ph type="title"/>
          </p:nvPr>
        </p:nvSpPr>
        <p:spPr/>
        <p:txBody>
          <a:bodyPr>
            <a:normAutofit/>
          </a:bodyPr>
          <a:lstStyle/>
          <a:p>
            <a:r>
              <a:rPr lang="sv-SE" altLang="sv-SE" sz="3000" dirty="0"/>
              <a:t>Reflektion</a:t>
            </a:r>
            <a:endParaRPr lang="sv-SE" sz="3000" dirty="0"/>
          </a:p>
        </p:txBody>
      </p:sp>
      <p:sp>
        <p:nvSpPr>
          <p:cNvPr id="3" name="Platshållare för text 2">
            <a:extLst>
              <a:ext uri="{FF2B5EF4-FFF2-40B4-BE49-F238E27FC236}">
                <a16:creationId xmlns:a16="http://schemas.microsoft.com/office/drawing/2014/main" id="{35F2740F-D075-482F-8813-64376C80464B}"/>
              </a:ext>
            </a:extLst>
          </p:cNvPr>
          <p:cNvSpPr>
            <a:spLocks noGrp="1"/>
          </p:cNvSpPr>
          <p:nvPr>
            <p:ph type="body" sz="quarter" idx="13"/>
          </p:nvPr>
        </p:nvSpPr>
        <p:spPr/>
        <p:txBody>
          <a:bodyPr/>
          <a:lstStyle/>
          <a:p>
            <a:r>
              <a:rPr lang="sv-SE" altLang="sv-SE" dirty="0"/>
              <a:t>Vad tror du Maria kände?  Hur hanterade hon sina känslor?</a:t>
            </a:r>
          </a:p>
          <a:p>
            <a:r>
              <a:rPr lang="sv-SE" altLang="sv-SE" dirty="0"/>
              <a:t>Vad kan Maria behöva tänka på för att nå fram till Daniel?</a:t>
            </a:r>
          </a:p>
          <a:p>
            <a:r>
              <a:rPr lang="sv-SE" altLang="sv-SE" dirty="0"/>
              <a:t>När kan det vara ett lämpligt tillfälle att prata med Daniel?</a:t>
            </a:r>
          </a:p>
          <a:p>
            <a:endParaRPr lang="sv-SE" dirty="0"/>
          </a:p>
        </p:txBody>
      </p:sp>
      <p:sp>
        <p:nvSpPr>
          <p:cNvPr id="4" name="Platshållare för sidfot 3">
            <a:extLst>
              <a:ext uri="{FF2B5EF4-FFF2-40B4-BE49-F238E27FC236}">
                <a16:creationId xmlns:a16="http://schemas.microsoft.com/office/drawing/2014/main" id="{82B74A36-FC92-45D8-BFB9-7CEF1BBCCC38}"/>
              </a:ext>
            </a:extLst>
          </p:cNvPr>
          <p:cNvSpPr>
            <a:spLocks noGrp="1"/>
          </p:cNvSpPr>
          <p:nvPr>
            <p:ph type="ftr" sz="quarter" idx="11"/>
          </p:nvPr>
        </p:nvSpPr>
        <p:spPr/>
        <p:txBody>
          <a:bodyPr/>
          <a:lstStyle/>
          <a:p>
            <a:r>
              <a:rPr lang="sv-SE" dirty="0"/>
              <a:t>Bild 8</a:t>
            </a:r>
          </a:p>
        </p:txBody>
      </p:sp>
    </p:spTree>
    <p:extLst>
      <p:ext uri="{BB962C8B-B14F-4D97-AF65-F5344CB8AC3E}">
        <p14:creationId xmlns:p14="http://schemas.microsoft.com/office/powerpoint/2010/main" val="27327068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9F08E2D-2EDA-4ADE-A883-CD9E1B23ACA7}"/>
              </a:ext>
            </a:extLst>
          </p:cNvPr>
          <p:cNvSpPr>
            <a:spLocks noGrp="1"/>
          </p:cNvSpPr>
          <p:nvPr>
            <p:ph type="title"/>
          </p:nvPr>
        </p:nvSpPr>
        <p:spPr/>
        <p:txBody>
          <a:bodyPr>
            <a:normAutofit/>
          </a:bodyPr>
          <a:lstStyle/>
          <a:p>
            <a:r>
              <a:rPr lang="sv-SE" altLang="sv-SE" sz="3000" dirty="0"/>
              <a:t>Aktivt lyssnande</a:t>
            </a:r>
            <a:endParaRPr lang="sv-SE" sz="3000" dirty="0"/>
          </a:p>
        </p:txBody>
      </p:sp>
      <p:sp>
        <p:nvSpPr>
          <p:cNvPr id="4" name="Platshållare för text 3">
            <a:extLst>
              <a:ext uri="{FF2B5EF4-FFF2-40B4-BE49-F238E27FC236}">
                <a16:creationId xmlns:a16="http://schemas.microsoft.com/office/drawing/2014/main" id="{916CC832-1B6B-4D65-8D03-99D0E7D5CBB6}"/>
              </a:ext>
            </a:extLst>
          </p:cNvPr>
          <p:cNvSpPr>
            <a:spLocks noGrp="1"/>
          </p:cNvSpPr>
          <p:nvPr>
            <p:ph type="body" sz="quarter" idx="13"/>
          </p:nvPr>
        </p:nvSpPr>
        <p:spPr/>
        <p:txBody>
          <a:bodyPr/>
          <a:lstStyle/>
          <a:p>
            <a:pPr>
              <a:defRPr/>
            </a:pPr>
            <a:r>
              <a:rPr lang="sv-SE" altLang="sv-SE" dirty="0"/>
              <a:t>Visa med din kropp att du lyssnar.</a:t>
            </a:r>
          </a:p>
          <a:p>
            <a:pPr>
              <a:defRPr/>
            </a:pPr>
            <a:r>
              <a:rPr lang="sv-SE" altLang="sv-SE" dirty="0"/>
              <a:t>Lyssna färdigt. Avbryt inte.</a:t>
            </a:r>
          </a:p>
          <a:p>
            <a:pPr>
              <a:defRPr/>
            </a:pPr>
            <a:r>
              <a:rPr lang="sv-SE" altLang="sv-SE" dirty="0"/>
              <a:t>Använd öppna frågor.</a:t>
            </a:r>
          </a:p>
          <a:p>
            <a:pPr>
              <a:defRPr/>
            </a:pPr>
            <a:r>
              <a:rPr lang="sv-SE" altLang="sv-SE" dirty="0"/>
              <a:t>Hjälp till att sätta ord på känslor, </a:t>
            </a:r>
            <a:br>
              <a:rPr lang="sv-SE" altLang="sv-SE" dirty="0"/>
            </a:br>
            <a:r>
              <a:rPr lang="sv-SE" altLang="sv-SE" dirty="0"/>
              <a:t>men var lyhörd</a:t>
            </a:r>
          </a:p>
          <a:p>
            <a:endParaRPr lang="sv-SE" dirty="0"/>
          </a:p>
        </p:txBody>
      </p:sp>
      <p:pic>
        <p:nvPicPr>
          <p:cNvPr id="6" name="Platshållare för bild 5">
            <a:extLst>
              <a:ext uri="{FF2B5EF4-FFF2-40B4-BE49-F238E27FC236}">
                <a16:creationId xmlns:a16="http://schemas.microsoft.com/office/drawing/2014/main" id="{EA915B30-974A-458F-9B41-1C279E51A6D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9797" r="29797"/>
          <a:stretch>
            <a:fillRect/>
          </a:stretch>
        </p:blipFill>
        <p:spPr/>
      </p:pic>
      <p:sp>
        <p:nvSpPr>
          <p:cNvPr id="2" name="Platshållare för sidfot 1">
            <a:extLst>
              <a:ext uri="{FF2B5EF4-FFF2-40B4-BE49-F238E27FC236}">
                <a16:creationId xmlns:a16="http://schemas.microsoft.com/office/drawing/2014/main" id="{7FC07C4E-C7AE-43CA-BCE9-96FAAE9073B4}"/>
              </a:ext>
            </a:extLst>
          </p:cNvPr>
          <p:cNvSpPr>
            <a:spLocks noGrp="1"/>
          </p:cNvSpPr>
          <p:nvPr>
            <p:ph type="ftr" sz="quarter" idx="11"/>
          </p:nvPr>
        </p:nvSpPr>
        <p:spPr/>
        <p:txBody>
          <a:bodyPr/>
          <a:lstStyle/>
          <a:p>
            <a:r>
              <a:rPr lang="sv-SE" dirty="0"/>
              <a:t>Bild 9</a:t>
            </a:r>
          </a:p>
        </p:txBody>
      </p:sp>
    </p:spTree>
    <p:extLst>
      <p:ext uri="{BB962C8B-B14F-4D97-AF65-F5344CB8AC3E}">
        <p14:creationId xmlns:p14="http://schemas.microsoft.com/office/powerpoint/2010/main" val="12784819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272ADA5A-49DD-42FF-B45A-C923E54BC24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171" b="-33171"/>
          <a:stretch/>
        </p:blipFill>
        <p:spPr/>
      </p:pic>
      <p:sp>
        <p:nvSpPr>
          <p:cNvPr id="2" name="Rubrik 1">
            <a:extLst>
              <a:ext uri="{FF2B5EF4-FFF2-40B4-BE49-F238E27FC236}">
                <a16:creationId xmlns:a16="http://schemas.microsoft.com/office/drawing/2014/main" id="{3F0EAEF5-D7B6-4894-BD59-53FD0D874E2D}"/>
              </a:ext>
            </a:extLst>
          </p:cNvPr>
          <p:cNvSpPr>
            <a:spLocks noGrp="1"/>
          </p:cNvSpPr>
          <p:nvPr>
            <p:ph type="title"/>
          </p:nvPr>
        </p:nvSpPr>
        <p:spPr/>
        <p:txBody>
          <a:bodyPr>
            <a:normAutofit/>
          </a:bodyPr>
          <a:lstStyle/>
          <a:p>
            <a:r>
              <a:rPr lang="sv-SE" sz="3000" dirty="0"/>
              <a:t>Övning- Maria och Daniel</a:t>
            </a:r>
          </a:p>
        </p:txBody>
      </p:sp>
      <p:sp>
        <p:nvSpPr>
          <p:cNvPr id="3" name="Platshållare för text 2">
            <a:extLst>
              <a:ext uri="{FF2B5EF4-FFF2-40B4-BE49-F238E27FC236}">
                <a16:creationId xmlns:a16="http://schemas.microsoft.com/office/drawing/2014/main" id="{0751E7EE-B311-4567-985C-E91EC23C9742}"/>
              </a:ext>
            </a:extLst>
          </p:cNvPr>
          <p:cNvSpPr>
            <a:spLocks noGrp="1"/>
          </p:cNvSpPr>
          <p:nvPr>
            <p:ph type="body" sz="quarter" idx="13"/>
          </p:nvPr>
        </p:nvSpPr>
        <p:spPr/>
        <p:txBody>
          <a:bodyPr/>
          <a:lstStyle/>
          <a:p>
            <a:pPr>
              <a:defRPr/>
            </a:pPr>
            <a:r>
              <a:rPr lang="sv-SE" b="1" dirty="0"/>
              <a:t>Situation 1</a:t>
            </a:r>
            <a:br>
              <a:rPr lang="sv-SE" dirty="0"/>
            </a:br>
            <a:r>
              <a:rPr lang="sv-SE" dirty="0"/>
              <a:t>Daniel börjar: ”Jag tänker inte gå till fotbollsträningen för ledaren är taskig!”</a:t>
            </a:r>
            <a:br>
              <a:rPr lang="sv-SE" dirty="0"/>
            </a:br>
            <a:endParaRPr lang="sv-SE" dirty="0"/>
          </a:p>
          <a:p>
            <a:pPr>
              <a:defRPr/>
            </a:pPr>
            <a:r>
              <a:rPr lang="sv-SE" b="1" dirty="0"/>
              <a:t>Situation 2</a:t>
            </a:r>
            <a:br>
              <a:rPr lang="sv-SE" dirty="0"/>
            </a:br>
            <a:r>
              <a:rPr lang="sv-SE" dirty="0"/>
              <a:t>Maria börjar: ”Jag hörde av din lärare att du inte var i skolan i måndags”.</a:t>
            </a:r>
          </a:p>
          <a:p>
            <a:endParaRPr lang="sv-SE" dirty="0"/>
          </a:p>
        </p:txBody>
      </p:sp>
      <p:sp>
        <p:nvSpPr>
          <p:cNvPr id="4" name="Platshållare för sidfot 3">
            <a:extLst>
              <a:ext uri="{FF2B5EF4-FFF2-40B4-BE49-F238E27FC236}">
                <a16:creationId xmlns:a16="http://schemas.microsoft.com/office/drawing/2014/main" id="{9E23168F-A683-48ED-A4D0-52DB60834949}"/>
              </a:ext>
            </a:extLst>
          </p:cNvPr>
          <p:cNvSpPr>
            <a:spLocks noGrp="1"/>
          </p:cNvSpPr>
          <p:nvPr>
            <p:ph type="ftr" sz="quarter" idx="11"/>
          </p:nvPr>
        </p:nvSpPr>
        <p:spPr/>
        <p:txBody>
          <a:bodyPr/>
          <a:lstStyle/>
          <a:p>
            <a:r>
              <a:rPr lang="sv-SE" dirty="0"/>
              <a:t>Bild 10</a:t>
            </a:r>
          </a:p>
        </p:txBody>
      </p:sp>
    </p:spTree>
    <p:extLst>
      <p:ext uri="{BB962C8B-B14F-4D97-AF65-F5344CB8AC3E}">
        <p14:creationId xmlns:p14="http://schemas.microsoft.com/office/powerpoint/2010/main" val="10183120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74E390-7A8B-41CA-9B29-0F0C285B51B7}"/>
              </a:ext>
            </a:extLst>
          </p:cNvPr>
          <p:cNvSpPr>
            <a:spLocks noGrp="1"/>
          </p:cNvSpPr>
          <p:nvPr>
            <p:ph type="title"/>
          </p:nvPr>
        </p:nvSpPr>
        <p:spPr/>
        <p:txBody>
          <a:bodyPr>
            <a:normAutofit/>
          </a:bodyPr>
          <a:lstStyle/>
          <a:p>
            <a:r>
              <a:rPr lang="sv-SE" sz="3000" dirty="0"/>
              <a:t>Effektiv kommunikation</a:t>
            </a:r>
          </a:p>
        </p:txBody>
      </p:sp>
      <p:sp>
        <p:nvSpPr>
          <p:cNvPr id="3" name="Platshållare för text 2">
            <a:extLst>
              <a:ext uri="{FF2B5EF4-FFF2-40B4-BE49-F238E27FC236}">
                <a16:creationId xmlns:a16="http://schemas.microsoft.com/office/drawing/2014/main" id="{AA516D6C-588D-404A-8F7D-B4868D884605}"/>
              </a:ext>
            </a:extLst>
          </p:cNvPr>
          <p:cNvSpPr>
            <a:spLocks noGrp="1"/>
          </p:cNvSpPr>
          <p:nvPr>
            <p:ph type="body" sz="quarter" idx="13"/>
          </p:nvPr>
        </p:nvSpPr>
        <p:spPr>
          <a:xfrm>
            <a:off x="636045" y="1634400"/>
            <a:ext cx="9122104" cy="4583838"/>
          </a:xfrm>
        </p:spPr>
        <p:txBody>
          <a:bodyPr>
            <a:normAutofit/>
          </a:bodyPr>
          <a:lstStyle/>
          <a:p>
            <a:pPr>
              <a:defRPr/>
            </a:pPr>
            <a:r>
              <a:rPr lang="sv-SE" dirty="0"/>
              <a:t>Välj ett bra tillfälle och se till att fånga barnets uppmärksamhet.</a:t>
            </a:r>
          </a:p>
          <a:p>
            <a:pPr>
              <a:defRPr/>
            </a:pPr>
            <a:r>
              <a:rPr lang="sv-SE" dirty="0"/>
              <a:t>Var kortfattad, tydlig och vänlig. </a:t>
            </a:r>
          </a:p>
          <a:p>
            <a:pPr>
              <a:defRPr/>
            </a:pPr>
            <a:r>
              <a:rPr lang="sv-SE" dirty="0"/>
              <a:t>Tala om för barnet vad du önskar – inte vad du </a:t>
            </a:r>
            <a:r>
              <a:rPr lang="sv-SE" b="1" dirty="0"/>
              <a:t>inte</a:t>
            </a:r>
            <a:r>
              <a:rPr lang="sv-SE" dirty="0"/>
              <a:t> önskar. </a:t>
            </a:r>
          </a:p>
          <a:p>
            <a:pPr>
              <a:defRPr/>
            </a:pPr>
            <a:r>
              <a:rPr lang="sv-SE" dirty="0"/>
              <a:t>Ge barnet tid och utrymme att hinna göra det du har bett om. </a:t>
            </a:r>
          </a:p>
        </p:txBody>
      </p:sp>
      <p:sp>
        <p:nvSpPr>
          <p:cNvPr id="4" name="Platshållare för sidfot 3">
            <a:extLst>
              <a:ext uri="{FF2B5EF4-FFF2-40B4-BE49-F238E27FC236}">
                <a16:creationId xmlns:a16="http://schemas.microsoft.com/office/drawing/2014/main" id="{3CEA3503-03FD-4F7D-99F1-741CB937CABA}"/>
              </a:ext>
            </a:extLst>
          </p:cNvPr>
          <p:cNvSpPr>
            <a:spLocks noGrp="1"/>
          </p:cNvSpPr>
          <p:nvPr>
            <p:ph type="ftr" sz="quarter" idx="11"/>
          </p:nvPr>
        </p:nvSpPr>
        <p:spPr/>
        <p:txBody>
          <a:bodyPr/>
          <a:lstStyle/>
          <a:p>
            <a:r>
              <a:rPr lang="sv-SE" dirty="0"/>
              <a:t>Bild 11</a:t>
            </a:r>
          </a:p>
        </p:txBody>
      </p:sp>
    </p:spTree>
    <p:extLst>
      <p:ext uri="{BB962C8B-B14F-4D97-AF65-F5344CB8AC3E}">
        <p14:creationId xmlns:p14="http://schemas.microsoft.com/office/powerpoint/2010/main" val="5293056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7F8D02-8CEB-49B0-B0C7-D9288A1D2192}"/>
              </a:ext>
            </a:extLst>
          </p:cNvPr>
          <p:cNvSpPr>
            <a:spLocks noGrp="1"/>
          </p:cNvSpPr>
          <p:nvPr>
            <p:ph type="title"/>
          </p:nvPr>
        </p:nvSpPr>
        <p:spPr/>
        <p:txBody>
          <a:bodyPr>
            <a:normAutofit/>
          </a:bodyPr>
          <a:lstStyle/>
          <a:p>
            <a:r>
              <a:rPr lang="sv-SE" altLang="sv-SE" sz="3000" dirty="0"/>
              <a:t>De tre korgarna</a:t>
            </a:r>
            <a:endParaRPr lang="sv-SE" sz="3000" dirty="0"/>
          </a:p>
        </p:txBody>
      </p:sp>
      <p:sp>
        <p:nvSpPr>
          <p:cNvPr id="3" name="Platshållare för text 2">
            <a:extLst>
              <a:ext uri="{FF2B5EF4-FFF2-40B4-BE49-F238E27FC236}">
                <a16:creationId xmlns:a16="http://schemas.microsoft.com/office/drawing/2014/main" id="{F4725614-64CC-432F-AF2B-17A291848C93}"/>
              </a:ext>
            </a:extLst>
          </p:cNvPr>
          <p:cNvSpPr>
            <a:spLocks noGrp="1"/>
          </p:cNvSpPr>
          <p:nvPr>
            <p:ph type="body" sz="quarter" idx="13"/>
          </p:nvPr>
        </p:nvSpPr>
        <p:spPr/>
        <p:txBody>
          <a:bodyPr/>
          <a:lstStyle/>
          <a:p>
            <a:r>
              <a:rPr lang="sv-SE" altLang="sv-SE" dirty="0"/>
              <a:t>Ej förhandlingsbart			</a:t>
            </a:r>
          </a:p>
          <a:p>
            <a:endParaRPr lang="sv-SE" dirty="0"/>
          </a:p>
          <a:p>
            <a:r>
              <a:rPr lang="sv-SE" altLang="sv-SE" dirty="0"/>
              <a:t>Förhandlingsbart	</a:t>
            </a:r>
          </a:p>
          <a:p>
            <a:endParaRPr lang="sv-SE" dirty="0"/>
          </a:p>
          <a:p>
            <a:r>
              <a:rPr lang="sv-SE" altLang="sv-SE" dirty="0"/>
              <a:t>Låt passera, barnet bestämmer själv</a:t>
            </a:r>
          </a:p>
          <a:p>
            <a:endParaRPr lang="sv-SE" dirty="0"/>
          </a:p>
        </p:txBody>
      </p:sp>
      <p:sp>
        <p:nvSpPr>
          <p:cNvPr id="4" name="Flödesschema: Manuell åtgärd 5">
            <a:extLst>
              <a:ext uri="{FF2B5EF4-FFF2-40B4-BE49-F238E27FC236}">
                <a16:creationId xmlns:a16="http://schemas.microsoft.com/office/drawing/2014/main" id="{68DCEAA4-7212-4338-97E0-A0882A8140F8}"/>
              </a:ext>
            </a:extLst>
          </p:cNvPr>
          <p:cNvSpPr>
            <a:spLocks noChangeArrowheads="1"/>
          </p:cNvSpPr>
          <p:nvPr/>
        </p:nvSpPr>
        <p:spPr bwMode="auto">
          <a:xfrm flipH="1">
            <a:off x="6320948" y="1658009"/>
            <a:ext cx="338137" cy="431800"/>
          </a:xfrm>
          <a:prstGeom prst="flowChartManualOperation">
            <a:avLst/>
          </a:prstGeom>
          <a:solidFill>
            <a:schemeClr val="accent3">
              <a:lumMod val="40000"/>
              <a:lumOff val="60000"/>
            </a:schemeClr>
          </a:solidFill>
          <a:ln w="31750" algn="ctr">
            <a:solidFill>
              <a:schemeClr val="accent3">
                <a:lumMod val="75000"/>
              </a:schemeClr>
            </a:solidFill>
            <a:round/>
            <a:headEnd/>
            <a:tailEnd/>
          </a:ln>
          <a:effectLst>
            <a:outerShdw blurRad="50800" dist="38100" dir="2700000" algn="tl" rotWithShape="0">
              <a:prstClr val="black">
                <a:alpha val="40000"/>
              </a:prstClr>
            </a:outerShdw>
          </a:effectLst>
        </p:spPr>
        <p:txBody>
          <a:bodyPr/>
          <a:lstStyle/>
          <a:p>
            <a:pPr fontAlgn="auto">
              <a:spcBef>
                <a:spcPts val="0"/>
              </a:spcBef>
              <a:spcAft>
                <a:spcPts val="0"/>
              </a:spcAft>
              <a:defRPr/>
            </a:pPr>
            <a:endParaRPr lang="sv-SE" altLang="sv-SE" sz="2400">
              <a:latin typeface="Times New Roman" pitchFamily="18" charset="0"/>
              <a:cs typeface="+mn-cs"/>
            </a:endParaRPr>
          </a:p>
        </p:txBody>
      </p:sp>
      <p:sp>
        <p:nvSpPr>
          <p:cNvPr id="5" name="Flödesschema: Manuell åtgärd 4">
            <a:extLst>
              <a:ext uri="{FF2B5EF4-FFF2-40B4-BE49-F238E27FC236}">
                <a16:creationId xmlns:a16="http://schemas.microsoft.com/office/drawing/2014/main" id="{4299C5B9-9604-4E33-9F2F-3E8E3A69E1A5}"/>
              </a:ext>
            </a:extLst>
          </p:cNvPr>
          <p:cNvSpPr>
            <a:spLocks noChangeArrowheads="1"/>
          </p:cNvSpPr>
          <p:nvPr/>
        </p:nvSpPr>
        <p:spPr bwMode="auto">
          <a:xfrm>
            <a:off x="6147911" y="2591957"/>
            <a:ext cx="684213" cy="679450"/>
          </a:xfrm>
          <a:prstGeom prst="flowChartManualOperation">
            <a:avLst/>
          </a:prstGeom>
          <a:solidFill>
            <a:schemeClr val="accent3">
              <a:lumMod val="40000"/>
              <a:lumOff val="60000"/>
            </a:schemeClr>
          </a:solidFill>
          <a:ln w="31750" algn="ctr">
            <a:solidFill>
              <a:schemeClr val="accent3">
                <a:lumMod val="75000"/>
              </a:schemeClr>
            </a:solidFill>
            <a:round/>
            <a:headEnd/>
            <a:tailEnd/>
          </a:ln>
          <a:effectLst>
            <a:outerShdw blurRad="50800" dist="38100" dir="2700000" algn="tl" rotWithShape="0">
              <a:prstClr val="black">
                <a:alpha val="40000"/>
              </a:prstClr>
            </a:outerShdw>
          </a:effectLst>
        </p:spPr>
        <p:txBody>
          <a:bodyPr/>
          <a:lstStyle/>
          <a:p>
            <a:pPr fontAlgn="auto">
              <a:spcBef>
                <a:spcPts val="0"/>
              </a:spcBef>
              <a:spcAft>
                <a:spcPts val="0"/>
              </a:spcAft>
              <a:defRPr/>
            </a:pPr>
            <a:endParaRPr lang="sv-SE" altLang="sv-SE" sz="2400" dirty="0">
              <a:latin typeface="Times New Roman" pitchFamily="18" charset="0"/>
              <a:cs typeface="+mn-cs"/>
            </a:endParaRPr>
          </a:p>
        </p:txBody>
      </p:sp>
      <p:sp>
        <p:nvSpPr>
          <p:cNvPr id="6" name="Flödesschema: Manuell åtgärd 3">
            <a:extLst>
              <a:ext uri="{FF2B5EF4-FFF2-40B4-BE49-F238E27FC236}">
                <a16:creationId xmlns:a16="http://schemas.microsoft.com/office/drawing/2014/main" id="{3A9A7417-8CE9-4D7E-B989-A2013BBABDFF}"/>
              </a:ext>
            </a:extLst>
          </p:cNvPr>
          <p:cNvSpPr>
            <a:spLocks noChangeArrowheads="1"/>
          </p:cNvSpPr>
          <p:nvPr/>
        </p:nvSpPr>
        <p:spPr bwMode="auto">
          <a:xfrm>
            <a:off x="6115038" y="3926318"/>
            <a:ext cx="896937" cy="920500"/>
          </a:xfrm>
          <a:prstGeom prst="flowChartManualOperation">
            <a:avLst/>
          </a:prstGeom>
          <a:solidFill>
            <a:schemeClr val="accent3">
              <a:lumMod val="40000"/>
              <a:lumOff val="60000"/>
            </a:schemeClr>
          </a:solidFill>
          <a:ln w="31750" algn="ctr">
            <a:solidFill>
              <a:schemeClr val="accent3">
                <a:lumMod val="75000"/>
              </a:schemeClr>
            </a:solidFill>
            <a:round/>
            <a:headEnd/>
            <a:tailEnd/>
          </a:ln>
          <a:effectLst>
            <a:outerShdw blurRad="50800" dist="38100" dir="2700000" algn="tl" rotWithShape="0">
              <a:prstClr val="black">
                <a:alpha val="40000"/>
              </a:prstClr>
            </a:outerShdw>
          </a:effectLst>
        </p:spPr>
        <p:txBody>
          <a:bodyPr/>
          <a:lstStyle/>
          <a:p>
            <a:pPr fontAlgn="auto">
              <a:spcBef>
                <a:spcPts val="0"/>
              </a:spcBef>
              <a:spcAft>
                <a:spcPts val="0"/>
              </a:spcAft>
              <a:defRPr/>
            </a:pPr>
            <a:endParaRPr lang="sv-SE" altLang="sv-SE" sz="2400" dirty="0">
              <a:latin typeface="Times New Roman" pitchFamily="18" charset="0"/>
              <a:cs typeface="+mn-cs"/>
            </a:endParaRPr>
          </a:p>
        </p:txBody>
      </p:sp>
      <p:sp>
        <p:nvSpPr>
          <p:cNvPr id="7" name="Platshållare för sidfot 6">
            <a:extLst>
              <a:ext uri="{FF2B5EF4-FFF2-40B4-BE49-F238E27FC236}">
                <a16:creationId xmlns:a16="http://schemas.microsoft.com/office/drawing/2014/main" id="{29DC4830-D068-4A9F-B800-5E05F8295435}"/>
              </a:ext>
            </a:extLst>
          </p:cNvPr>
          <p:cNvSpPr>
            <a:spLocks noGrp="1"/>
          </p:cNvSpPr>
          <p:nvPr>
            <p:ph type="ftr" sz="quarter" idx="11"/>
          </p:nvPr>
        </p:nvSpPr>
        <p:spPr/>
        <p:txBody>
          <a:bodyPr/>
          <a:lstStyle/>
          <a:p>
            <a:r>
              <a:rPr lang="sv-SE" dirty="0"/>
              <a:t>Bild 12</a:t>
            </a:r>
          </a:p>
        </p:txBody>
      </p:sp>
    </p:spTree>
    <p:extLst>
      <p:ext uri="{BB962C8B-B14F-4D97-AF65-F5344CB8AC3E}">
        <p14:creationId xmlns:p14="http://schemas.microsoft.com/office/powerpoint/2010/main" val="4072175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4159FC-6860-4200-BDE1-8E1BC15D1B49}"/>
              </a:ext>
            </a:extLst>
          </p:cNvPr>
          <p:cNvSpPr>
            <a:spLocks noGrp="1"/>
          </p:cNvSpPr>
          <p:nvPr>
            <p:ph type="title"/>
          </p:nvPr>
        </p:nvSpPr>
        <p:spPr/>
        <p:txBody>
          <a:bodyPr/>
          <a:lstStyle/>
          <a:p>
            <a:r>
              <a:rPr lang="sv-SE" dirty="0"/>
              <a:t>Exempel på skyddande faktorer</a:t>
            </a:r>
          </a:p>
        </p:txBody>
      </p:sp>
      <p:sp>
        <p:nvSpPr>
          <p:cNvPr id="3" name="Platshållare för text 2">
            <a:extLst>
              <a:ext uri="{FF2B5EF4-FFF2-40B4-BE49-F238E27FC236}">
                <a16:creationId xmlns:a16="http://schemas.microsoft.com/office/drawing/2014/main" id="{2105216C-1A07-4DC9-8CA7-73549DEBE84F}"/>
              </a:ext>
            </a:extLst>
          </p:cNvPr>
          <p:cNvSpPr>
            <a:spLocks noGrp="1"/>
          </p:cNvSpPr>
          <p:nvPr>
            <p:ph type="body" sz="quarter" idx="13"/>
          </p:nvPr>
        </p:nvSpPr>
        <p:spPr/>
        <p:txBody>
          <a:bodyPr/>
          <a:lstStyle/>
          <a:p>
            <a:r>
              <a:rPr lang="sv-SE" b="1" dirty="0"/>
              <a:t>Barnen</a:t>
            </a:r>
          </a:p>
          <a:p>
            <a:pPr marL="342900" indent="-342900">
              <a:buFont typeface="Wingdings" panose="05000000000000000000" pitchFamily="2" charset="2"/>
              <a:buChar char="§"/>
            </a:pPr>
            <a:r>
              <a:rPr lang="sv-SE" dirty="0"/>
              <a:t>God hälsa</a:t>
            </a:r>
          </a:p>
          <a:p>
            <a:pPr marL="342900" indent="-342900">
              <a:buFont typeface="Wingdings" panose="05000000000000000000" pitchFamily="2" charset="2"/>
              <a:buChar char="§"/>
            </a:pPr>
            <a:r>
              <a:rPr lang="sv-SE" dirty="0"/>
              <a:t>Trygg identitet och känsla av acceptans</a:t>
            </a:r>
          </a:p>
          <a:p>
            <a:pPr marL="342900" indent="-342900">
              <a:buFont typeface="Wingdings" panose="05000000000000000000" pitchFamily="2" charset="2"/>
              <a:buChar char="§"/>
            </a:pPr>
            <a:r>
              <a:rPr lang="sv-SE" dirty="0"/>
              <a:t>God inlärningsförmåga</a:t>
            </a:r>
          </a:p>
          <a:p>
            <a:pPr marL="342900" indent="-342900">
              <a:buFont typeface="Wingdings" panose="05000000000000000000" pitchFamily="2" charset="2"/>
              <a:buChar char="§"/>
            </a:pPr>
            <a:r>
              <a:rPr lang="sv-SE" dirty="0"/>
              <a:t>Godkända skolresultat</a:t>
            </a:r>
          </a:p>
          <a:p>
            <a:pPr marL="342900" indent="-342900">
              <a:buFont typeface="Wingdings" panose="05000000000000000000" pitchFamily="2" charset="2"/>
              <a:buChar char="§"/>
            </a:pPr>
            <a:r>
              <a:rPr lang="sv-SE" dirty="0"/>
              <a:t>Glädje och nöjdhet</a:t>
            </a:r>
          </a:p>
          <a:p>
            <a:pPr marL="342900" indent="-342900">
              <a:buFont typeface="Wingdings" panose="05000000000000000000" pitchFamily="2" charset="2"/>
              <a:buChar char="§"/>
            </a:pPr>
            <a:endParaRPr lang="sv-SE" dirty="0">
              <a:highlight>
                <a:srgbClr val="00FFFF"/>
              </a:highlight>
            </a:endParaRPr>
          </a:p>
          <a:p>
            <a:pPr marL="342900" indent="-342900">
              <a:buFont typeface="Wingdings" panose="05000000000000000000" pitchFamily="2" charset="2"/>
              <a:buChar char="§"/>
            </a:pPr>
            <a:endParaRPr lang="sv-SE" dirty="0"/>
          </a:p>
        </p:txBody>
      </p:sp>
      <p:sp>
        <p:nvSpPr>
          <p:cNvPr id="4" name="Platshållare för text 3">
            <a:extLst>
              <a:ext uri="{FF2B5EF4-FFF2-40B4-BE49-F238E27FC236}">
                <a16:creationId xmlns:a16="http://schemas.microsoft.com/office/drawing/2014/main" id="{111D994B-78C3-4FED-B195-91373D0B29D3}"/>
              </a:ext>
            </a:extLst>
          </p:cNvPr>
          <p:cNvSpPr>
            <a:spLocks noGrp="1"/>
          </p:cNvSpPr>
          <p:nvPr>
            <p:ph type="body" sz="quarter" idx="14"/>
          </p:nvPr>
        </p:nvSpPr>
        <p:spPr/>
        <p:txBody>
          <a:bodyPr/>
          <a:lstStyle/>
          <a:p>
            <a:r>
              <a:rPr lang="sv-SE" b="1" dirty="0"/>
              <a:t>Familjen och närmiljön</a:t>
            </a:r>
          </a:p>
          <a:p>
            <a:pPr marL="342900" indent="-342900">
              <a:buFont typeface="Wingdings" panose="05000000000000000000" pitchFamily="2" charset="2"/>
              <a:buChar char="§"/>
            </a:pPr>
            <a:r>
              <a:rPr lang="sv-SE" dirty="0"/>
              <a:t>God omvårdnad och tillsyn</a:t>
            </a:r>
          </a:p>
          <a:p>
            <a:pPr marL="342900" indent="-342900">
              <a:buFont typeface="Wingdings" panose="05000000000000000000" pitchFamily="2" charset="2"/>
              <a:buChar char="§"/>
            </a:pPr>
            <a:r>
              <a:rPr lang="sv-SE" dirty="0"/>
              <a:t>Bra relation med vårdnadshavare och andra i ursprungsfamiljen</a:t>
            </a:r>
          </a:p>
          <a:p>
            <a:pPr marL="342900" indent="-342900">
              <a:buFont typeface="Wingdings" panose="05000000000000000000" pitchFamily="2" charset="2"/>
              <a:buChar char="§"/>
            </a:pPr>
            <a:r>
              <a:rPr lang="sv-SE" dirty="0"/>
              <a:t>Att leva med eller ha kontakt </a:t>
            </a:r>
            <a:br>
              <a:rPr lang="sv-SE" dirty="0"/>
            </a:br>
            <a:r>
              <a:rPr lang="sv-SE" dirty="0"/>
              <a:t>med andra från samma kultur</a:t>
            </a:r>
          </a:p>
          <a:p>
            <a:pPr marL="342900" indent="-342900">
              <a:buFont typeface="Wingdings" panose="05000000000000000000" pitchFamily="2" charset="2"/>
              <a:buChar char="§"/>
            </a:pPr>
            <a:r>
              <a:rPr lang="sv-SE" dirty="0"/>
              <a:t>Så få separationer som möjligt</a:t>
            </a:r>
          </a:p>
          <a:p>
            <a:pPr marL="342900" indent="-342900">
              <a:buFont typeface="Wingdings" panose="05000000000000000000" pitchFamily="2" charset="2"/>
              <a:buChar char="§"/>
            </a:pPr>
            <a:endParaRPr lang="sv-SE" dirty="0"/>
          </a:p>
          <a:p>
            <a:endParaRPr lang="sv-SE" dirty="0"/>
          </a:p>
        </p:txBody>
      </p:sp>
      <p:sp>
        <p:nvSpPr>
          <p:cNvPr id="6" name="Platshållare för sidfot 5">
            <a:extLst>
              <a:ext uri="{FF2B5EF4-FFF2-40B4-BE49-F238E27FC236}">
                <a16:creationId xmlns:a16="http://schemas.microsoft.com/office/drawing/2014/main" id="{BCD2C039-0E21-4DB4-B4EC-E5C839610372}"/>
              </a:ext>
            </a:extLst>
          </p:cNvPr>
          <p:cNvSpPr>
            <a:spLocks noGrp="1"/>
          </p:cNvSpPr>
          <p:nvPr>
            <p:ph type="ftr" sz="quarter" idx="11"/>
          </p:nvPr>
        </p:nvSpPr>
        <p:spPr/>
        <p:txBody>
          <a:bodyPr/>
          <a:lstStyle/>
          <a:p>
            <a:r>
              <a:rPr lang="sv-SE" dirty="0"/>
              <a:t>Bild 13</a:t>
            </a:r>
          </a:p>
        </p:txBody>
      </p:sp>
    </p:spTree>
    <p:extLst>
      <p:ext uri="{BB962C8B-B14F-4D97-AF65-F5344CB8AC3E}">
        <p14:creationId xmlns:p14="http://schemas.microsoft.com/office/powerpoint/2010/main" val="162632616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586CD9-766F-4553-AD2F-65C3BC02A6AD}"/>
              </a:ext>
            </a:extLst>
          </p:cNvPr>
          <p:cNvSpPr>
            <a:spLocks noGrp="1"/>
          </p:cNvSpPr>
          <p:nvPr>
            <p:ph type="title"/>
          </p:nvPr>
        </p:nvSpPr>
        <p:spPr/>
        <p:txBody>
          <a:bodyPr/>
          <a:lstStyle/>
          <a:p>
            <a:r>
              <a:rPr lang="sv-SE" dirty="0">
                <a:solidFill>
                  <a:schemeClr val="bg1"/>
                </a:solidFill>
              </a:rPr>
              <a:t>Att lyssna på barn i familjehem</a:t>
            </a:r>
          </a:p>
        </p:txBody>
      </p:sp>
      <p:sp>
        <p:nvSpPr>
          <p:cNvPr id="5" name="textruta 4">
            <a:extLst>
              <a:ext uri="{FF2B5EF4-FFF2-40B4-BE49-F238E27FC236}">
                <a16:creationId xmlns:a16="http://schemas.microsoft.com/office/drawing/2014/main" id="{7EFD3791-3BC1-46D4-A434-CA5BD9636411}"/>
              </a:ext>
            </a:extLst>
          </p:cNvPr>
          <p:cNvSpPr txBox="1"/>
          <p:nvPr/>
        </p:nvSpPr>
        <p:spPr>
          <a:xfrm>
            <a:off x="4533900" y="5905500"/>
            <a:ext cx="4933950" cy="914400"/>
          </a:xfrm>
          <a:prstGeom prst="rect">
            <a:avLst/>
          </a:prstGeom>
        </p:spPr>
        <p:txBody>
          <a:bodyPr vert="horz" wrap="none" lIns="0" tIns="45720" rIns="91440" bIns="45720" rtlCol="0" anchor="t">
            <a:normAutofit/>
          </a:bodyPr>
          <a:lstStyle/>
          <a:p>
            <a:pPr algn="l"/>
            <a:endParaRPr lang="sv-SE" dirty="0"/>
          </a:p>
        </p:txBody>
      </p:sp>
      <p:sp>
        <p:nvSpPr>
          <p:cNvPr id="7" name="textruta 6">
            <a:extLst>
              <a:ext uri="{FF2B5EF4-FFF2-40B4-BE49-F238E27FC236}">
                <a16:creationId xmlns:a16="http://schemas.microsoft.com/office/drawing/2014/main" id="{6EB301AC-7F09-4BA3-B563-B6D4A623CC9D}"/>
              </a:ext>
            </a:extLst>
          </p:cNvPr>
          <p:cNvSpPr txBox="1"/>
          <p:nvPr/>
        </p:nvSpPr>
        <p:spPr>
          <a:xfrm>
            <a:off x="2322095" y="5763126"/>
            <a:ext cx="2538663" cy="914400"/>
          </a:xfrm>
          <a:prstGeom prst="rect">
            <a:avLst/>
          </a:prstGeom>
        </p:spPr>
        <p:txBody>
          <a:bodyPr vert="horz" wrap="none" lIns="0" tIns="45720" rIns="91440" bIns="45720" rtlCol="0" anchor="t">
            <a:normAutofit/>
          </a:bodyPr>
          <a:lstStyle/>
          <a:p>
            <a:pPr algn="l"/>
            <a:endParaRPr lang="sv-SE" dirty="0"/>
          </a:p>
        </p:txBody>
      </p:sp>
      <p:sp>
        <p:nvSpPr>
          <p:cNvPr id="8" name="textruta 7">
            <a:extLst>
              <a:ext uri="{FF2B5EF4-FFF2-40B4-BE49-F238E27FC236}">
                <a16:creationId xmlns:a16="http://schemas.microsoft.com/office/drawing/2014/main" id="{C6A6BDF5-8EEE-4621-8356-25B6E31B025A}"/>
              </a:ext>
            </a:extLst>
          </p:cNvPr>
          <p:cNvSpPr txBox="1"/>
          <p:nvPr/>
        </p:nvSpPr>
        <p:spPr>
          <a:xfrm>
            <a:off x="4223084" y="5594684"/>
            <a:ext cx="914400" cy="914400"/>
          </a:xfrm>
          <a:prstGeom prst="rect">
            <a:avLst/>
          </a:prstGeom>
        </p:spPr>
        <p:txBody>
          <a:bodyPr vert="horz" wrap="none" lIns="0" tIns="45720" rIns="91440" bIns="45720" rtlCol="0" anchor="t">
            <a:normAutofit/>
          </a:bodyPr>
          <a:lstStyle/>
          <a:p>
            <a:pPr algn="l"/>
            <a:endParaRPr lang="sv-SE" dirty="0"/>
          </a:p>
        </p:txBody>
      </p:sp>
      <p:sp>
        <p:nvSpPr>
          <p:cNvPr id="9" name="textruta 8">
            <a:extLst>
              <a:ext uri="{FF2B5EF4-FFF2-40B4-BE49-F238E27FC236}">
                <a16:creationId xmlns:a16="http://schemas.microsoft.com/office/drawing/2014/main" id="{ACAFBA10-8B9B-4251-90B6-8E6FC1D622D5}"/>
              </a:ext>
            </a:extLst>
          </p:cNvPr>
          <p:cNvSpPr txBox="1"/>
          <p:nvPr/>
        </p:nvSpPr>
        <p:spPr>
          <a:xfrm>
            <a:off x="1383632" y="5690937"/>
            <a:ext cx="4323346" cy="914400"/>
          </a:xfrm>
          <a:prstGeom prst="rect">
            <a:avLst/>
          </a:prstGeom>
        </p:spPr>
        <p:txBody>
          <a:bodyPr vert="horz" wrap="none" lIns="0" tIns="45720" rIns="91440" bIns="45720" rtlCol="0" anchor="t">
            <a:normAutofit/>
          </a:bodyPr>
          <a:lstStyle/>
          <a:p>
            <a:pPr algn="l"/>
            <a:endParaRPr lang="sv-SE" dirty="0"/>
          </a:p>
        </p:txBody>
      </p:sp>
      <p:sp>
        <p:nvSpPr>
          <p:cNvPr id="11" name="textruta 10">
            <a:extLst>
              <a:ext uri="{FF2B5EF4-FFF2-40B4-BE49-F238E27FC236}">
                <a16:creationId xmlns:a16="http://schemas.microsoft.com/office/drawing/2014/main" id="{0568E710-6E7F-4ACC-99A6-482C80972EDE}"/>
              </a:ext>
            </a:extLst>
          </p:cNvPr>
          <p:cNvSpPr txBox="1"/>
          <p:nvPr/>
        </p:nvSpPr>
        <p:spPr>
          <a:xfrm>
            <a:off x="4138863" y="5510463"/>
            <a:ext cx="3368842" cy="1167063"/>
          </a:xfrm>
          <a:prstGeom prst="rect">
            <a:avLst/>
          </a:prstGeom>
        </p:spPr>
        <p:txBody>
          <a:bodyPr vert="horz" wrap="square" lIns="0" tIns="45720" rIns="91440" bIns="45720" rtlCol="0" anchor="t">
            <a:normAutofit/>
          </a:bodyPr>
          <a:lstStyle/>
          <a:p>
            <a:pPr algn="l"/>
            <a:endParaRPr lang="sv-SE" dirty="0"/>
          </a:p>
        </p:txBody>
      </p:sp>
      <p:sp>
        <p:nvSpPr>
          <p:cNvPr id="12" name="textruta 11">
            <a:extLst>
              <a:ext uri="{FF2B5EF4-FFF2-40B4-BE49-F238E27FC236}">
                <a16:creationId xmlns:a16="http://schemas.microsoft.com/office/drawing/2014/main" id="{ECEC43EB-E03D-47A0-BC88-36BCAA908008}"/>
              </a:ext>
            </a:extLst>
          </p:cNvPr>
          <p:cNvSpPr txBox="1"/>
          <p:nvPr/>
        </p:nvSpPr>
        <p:spPr>
          <a:xfrm>
            <a:off x="3296653" y="5763126"/>
            <a:ext cx="3645568" cy="625642"/>
          </a:xfrm>
          <a:prstGeom prst="rect">
            <a:avLst/>
          </a:prstGeom>
        </p:spPr>
        <p:txBody>
          <a:bodyPr vert="horz" wrap="square" lIns="0" tIns="45720" rIns="91440" bIns="45720" rtlCol="0" anchor="t">
            <a:normAutofit/>
          </a:bodyPr>
          <a:lstStyle/>
          <a:p>
            <a:pPr algn="l"/>
            <a:endParaRPr lang="sv-SE" dirty="0"/>
          </a:p>
        </p:txBody>
      </p:sp>
      <p:sp>
        <p:nvSpPr>
          <p:cNvPr id="14" name="Rektangel 13">
            <a:extLst>
              <a:ext uri="{FF2B5EF4-FFF2-40B4-BE49-F238E27FC236}">
                <a16:creationId xmlns:a16="http://schemas.microsoft.com/office/drawing/2014/main" id="{CE02BEDE-B49D-4C40-BE74-BFA15E722C63}"/>
              </a:ext>
            </a:extLst>
          </p:cNvPr>
          <p:cNvSpPr/>
          <p:nvPr/>
        </p:nvSpPr>
        <p:spPr>
          <a:xfrm>
            <a:off x="818563" y="5905500"/>
            <a:ext cx="6096000" cy="246221"/>
          </a:xfrm>
          <a:prstGeom prst="rect">
            <a:avLst/>
          </a:prstGeom>
        </p:spPr>
        <p:txBody>
          <a:bodyPr>
            <a:spAutoFit/>
          </a:bodyPr>
          <a:lstStyle/>
          <a:p>
            <a:r>
              <a:rPr lang="sv-SE" sz="1000" dirty="0"/>
              <a:t>Källa: Att lyssna på barn i familjehem, nationell brukarundersökning, Socialstyrelsen, 2021</a:t>
            </a:r>
          </a:p>
        </p:txBody>
      </p:sp>
      <p:grpSp>
        <p:nvGrpSpPr>
          <p:cNvPr id="24" name="Grupp 23">
            <a:extLst>
              <a:ext uri="{FF2B5EF4-FFF2-40B4-BE49-F238E27FC236}">
                <a16:creationId xmlns:a16="http://schemas.microsoft.com/office/drawing/2014/main" id="{FBAF21BC-9BD4-474F-B124-78D63DD21D6D}"/>
              </a:ext>
            </a:extLst>
          </p:cNvPr>
          <p:cNvGrpSpPr/>
          <p:nvPr/>
        </p:nvGrpSpPr>
        <p:grpSpPr>
          <a:xfrm>
            <a:off x="1143863" y="1502802"/>
            <a:ext cx="3390037" cy="3139874"/>
            <a:chOff x="938524" y="1941639"/>
            <a:chExt cx="3390037" cy="3139874"/>
          </a:xfrm>
        </p:grpSpPr>
        <p:grpSp>
          <p:nvGrpSpPr>
            <p:cNvPr id="13" name="Grupp 12">
              <a:extLst>
                <a:ext uri="{FF2B5EF4-FFF2-40B4-BE49-F238E27FC236}">
                  <a16:creationId xmlns:a16="http://schemas.microsoft.com/office/drawing/2014/main" id="{CF609796-6616-4B9C-90A9-0AB95061D71F}"/>
                </a:ext>
              </a:extLst>
            </p:cNvPr>
            <p:cNvGrpSpPr/>
            <p:nvPr/>
          </p:nvGrpSpPr>
          <p:grpSpPr>
            <a:xfrm flipH="1">
              <a:off x="938524" y="1941639"/>
              <a:ext cx="3390037" cy="3139874"/>
              <a:chOff x="6195797" y="1976284"/>
              <a:chExt cx="3390037" cy="3139874"/>
            </a:xfrm>
          </p:grpSpPr>
          <p:grpSp>
            <p:nvGrpSpPr>
              <p:cNvPr id="15" name="Rektangulär pratbubbla med text">
                <a:extLst>
                  <a:ext uri="{FF2B5EF4-FFF2-40B4-BE49-F238E27FC236}">
                    <a16:creationId xmlns:a16="http://schemas.microsoft.com/office/drawing/2014/main" id="{9DB8E4F7-7D61-47B3-9795-E5B0AC11E7B1}"/>
                  </a:ext>
                  <a:ext uri="{C183D7F6-B498-43B3-948B-1728B52AA6E4}">
                    <adec:decorative xmlns:adec="http://schemas.microsoft.com/office/drawing/2017/decorative" val="1"/>
                  </a:ext>
                </a:extLst>
              </p:cNvPr>
              <p:cNvGrpSpPr/>
              <p:nvPr/>
            </p:nvGrpSpPr>
            <p:grpSpPr>
              <a:xfrm flipH="1">
                <a:off x="6195797" y="1976284"/>
                <a:ext cx="3368842" cy="3139874"/>
                <a:chOff x="2108120" y="3836369"/>
                <a:chExt cx="2291937" cy="1687233"/>
              </a:xfrm>
            </p:grpSpPr>
            <p:sp>
              <p:nvSpPr>
                <p:cNvPr id="17" name="Rektangel: rundade hörn">
                  <a:extLst>
                    <a:ext uri="{FF2B5EF4-FFF2-40B4-BE49-F238E27FC236}">
                      <a16:creationId xmlns:a16="http://schemas.microsoft.com/office/drawing/2014/main" id="{FF080608-A324-4B8C-8D48-B283778A7679}"/>
                    </a:ext>
                    <a:ext uri="{C183D7F6-B498-43B3-948B-1728B52AA6E4}">
                      <adec:decorative xmlns:adec="http://schemas.microsoft.com/office/drawing/2017/decorative" val="1"/>
                    </a:ext>
                  </a:extLst>
                </p:cNvPr>
                <p:cNvSpPr/>
                <p:nvPr/>
              </p:nvSpPr>
              <p:spPr>
                <a:xfrm>
                  <a:off x="2108120" y="3836369"/>
                  <a:ext cx="2291937" cy="1295065"/>
                </a:xfrm>
                <a:prstGeom prst="roundRect">
                  <a:avLst>
                    <a:gd name="adj" fmla="val 65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Likbent triangel">
                  <a:extLst>
                    <a:ext uri="{FF2B5EF4-FFF2-40B4-BE49-F238E27FC236}">
                      <a16:creationId xmlns:a16="http://schemas.microsoft.com/office/drawing/2014/main" id="{563195B2-F671-47D2-89D5-DAF063FD9AFD}"/>
                    </a:ext>
                    <a:ext uri="{C183D7F6-B498-43B3-948B-1728B52AA6E4}">
                      <adec:decorative xmlns:adec="http://schemas.microsoft.com/office/drawing/2017/decorative" val="1"/>
                    </a:ext>
                  </a:extLst>
                </p:cNvPr>
                <p:cNvSpPr/>
                <p:nvPr/>
              </p:nvSpPr>
              <p:spPr>
                <a:xfrm rot="9526137">
                  <a:off x="3809619" y="4915331"/>
                  <a:ext cx="475013" cy="60827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6" name="Rektangel 15">
                <a:extLst>
                  <a:ext uri="{FF2B5EF4-FFF2-40B4-BE49-F238E27FC236}">
                    <a16:creationId xmlns:a16="http://schemas.microsoft.com/office/drawing/2014/main" id="{968FC603-8AE9-47CA-B60A-401705ADCE04}"/>
                  </a:ext>
                </a:extLst>
              </p:cNvPr>
              <p:cNvSpPr/>
              <p:nvPr/>
            </p:nvSpPr>
            <p:spPr>
              <a:xfrm>
                <a:off x="6324825" y="2204582"/>
                <a:ext cx="3261009" cy="338554"/>
              </a:xfrm>
              <a:prstGeom prst="rect">
                <a:avLst/>
              </a:prstGeom>
            </p:spPr>
            <p:txBody>
              <a:bodyPr wrap="square">
                <a:spAutoFit/>
              </a:bodyPr>
              <a:lstStyle/>
              <a:p>
                <a:endParaRPr lang="sv-SE" sz="1600" dirty="0">
                  <a:solidFill>
                    <a:schemeClr val="bg1"/>
                  </a:solidFill>
                </a:endParaRPr>
              </a:p>
            </p:txBody>
          </p:sp>
        </p:grpSp>
        <p:sp>
          <p:nvSpPr>
            <p:cNvPr id="6" name="Rektangel 5">
              <a:extLst>
                <a:ext uri="{FF2B5EF4-FFF2-40B4-BE49-F238E27FC236}">
                  <a16:creationId xmlns:a16="http://schemas.microsoft.com/office/drawing/2014/main" id="{301F82E8-13FF-4168-9FD1-E4E20A5489FD}"/>
                </a:ext>
              </a:extLst>
            </p:cNvPr>
            <p:cNvSpPr/>
            <p:nvPr/>
          </p:nvSpPr>
          <p:spPr>
            <a:xfrm>
              <a:off x="1148738" y="2144081"/>
              <a:ext cx="3048000" cy="2031325"/>
            </a:xfrm>
            <a:prstGeom prst="rect">
              <a:avLst/>
            </a:prstGeom>
          </p:spPr>
          <p:txBody>
            <a:bodyPr wrap="square">
              <a:spAutoFit/>
            </a:bodyPr>
            <a:lstStyle/>
            <a:p>
              <a:r>
                <a:rPr lang="sv-SE" dirty="0">
                  <a:solidFill>
                    <a:schemeClr val="bg1"/>
                  </a:solidFill>
                </a:rPr>
                <a:t>De har ibland svårt att förstå att jag kan ha en annan synpunkt och att jag ibland kan få känslan "de mot mig" där de blir som ett lag och jag ensam som bara gjort massa fel.</a:t>
              </a:r>
            </a:p>
          </p:txBody>
        </p:sp>
      </p:grpSp>
      <p:grpSp>
        <p:nvGrpSpPr>
          <p:cNvPr id="25" name="Grupp 24">
            <a:extLst>
              <a:ext uri="{FF2B5EF4-FFF2-40B4-BE49-F238E27FC236}">
                <a16:creationId xmlns:a16="http://schemas.microsoft.com/office/drawing/2014/main" id="{B6FB2290-B0FE-4B66-910D-99DDF51EB42B}"/>
              </a:ext>
            </a:extLst>
          </p:cNvPr>
          <p:cNvGrpSpPr/>
          <p:nvPr/>
        </p:nvGrpSpPr>
        <p:grpSpPr>
          <a:xfrm>
            <a:off x="5339233" y="1469845"/>
            <a:ext cx="4128859" cy="3602150"/>
            <a:chOff x="5281358" y="1944407"/>
            <a:chExt cx="4128859" cy="3602150"/>
          </a:xfrm>
        </p:grpSpPr>
        <p:grpSp>
          <p:nvGrpSpPr>
            <p:cNvPr id="19" name="Grupp 18">
              <a:extLst>
                <a:ext uri="{FF2B5EF4-FFF2-40B4-BE49-F238E27FC236}">
                  <a16:creationId xmlns:a16="http://schemas.microsoft.com/office/drawing/2014/main" id="{3E0E3CBC-9A5A-4FCE-97EE-56B2EAE11BBD}"/>
                </a:ext>
              </a:extLst>
            </p:cNvPr>
            <p:cNvGrpSpPr/>
            <p:nvPr/>
          </p:nvGrpSpPr>
          <p:grpSpPr>
            <a:xfrm>
              <a:off x="5281358" y="1944407"/>
              <a:ext cx="4128859" cy="3602150"/>
              <a:chOff x="6195797" y="1976284"/>
              <a:chExt cx="3390037" cy="3139874"/>
            </a:xfrm>
          </p:grpSpPr>
          <p:grpSp>
            <p:nvGrpSpPr>
              <p:cNvPr id="20" name="Rektangulär pratbubbla med text">
                <a:extLst>
                  <a:ext uri="{FF2B5EF4-FFF2-40B4-BE49-F238E27FC236}">
                    <a16:creationId xmlns:a16="http://schemas.microsoft.com/office/drawing/2014/main" id="{FEDB82EB-1DB1-490C-9AD2-5E7F3C8BBAC3}"/>
                  </a:ext>
                  <a:ext uri="{C183D7F6-B498-43B3-948B-1728B52AA6E4}">
                    <adec:decorative xmlns:adec="http://schemas.microsoft.com/office/drawing/2017/decorative" val="1"/>
                  </a:ext>
                </a:extLst>
              </p:cNvPr>
              <p:cNvGrpSpPr/>
              <p:nvPr/>
            </p:nvGrpSpPr>
            <p:grpSpPr>
              <a:xfrm flipH="1">
                <a:off x="6195797" y="1976284"/>
                <a:ext cx="3368842" cy="3139874"/>
                <a:chOff x="2108120" y="3836369"/>
                <a:chExt cx="2291937" cy="1687233"/>
              </a:xfrm>
            </p:grpSpPr>
            <p:sp>
              <p:nvSpPr>
                <p:cNvPr id="22" name="Rektangel: rundade hörn">
                  <a:extLst>
                    <a:ext uri="{FF2B5EF4-FFF2-40B4-BE49-F238E27FC236}">
                      <a16:creationId xmlns:a16="http://schemas.microsoft.com/office/drawing/2014/main" id="{DF653F50-1EC2-45A8-B5FC-11A656283FA6}"/>
                    </a:ext>
                    <a:ext uri="{C183D7F6-B498-43B3-948B-1728B52AA6E4}">
                      <adec:decorative xmlns:adec="http://schemas.microsoft.com/office/drawing/2017/decorative" val="1"/>
                    </a:ext>
                  </a:extLst>
                </p:cNvPr>
                <p:cNvSpPr/>
                <p:nvPr/>
              </p:nvSpPr>
              <p:spPr>
                <a:xfrm>
                  <a:off x="2108120" y="3836369"/>
                  <a:ext cx="2291937" cy="1295065"/>
                </a:xfrm>
                <a:prstGeom prst="roundRect">
                  <a:avLst>
                    <a:gd name="adj" fmla="val 65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Likbent triangel">
                  <a:extLst>
                    <a:ext uri="{FF2B5EF4-FFF2-40B4-BE49-F238E27FC236}">
                      <a16:creationId xmlns:a16="http://schemas.microsoft.com/office/drawing/2014/main" id="{AEA0648C-1414-4EEC-97E4-89788D3EE79C}"/>
                    </a:ext>
                    <a:ext uri="{C183D7F6-B498-43B3-948B-1728B52AA6E4}">
                      <adec:decorative xmlns:adec="http://schemas.microsoft.com/office/drawing/2017/decorative" val="1"/>
                    </a:ext>
                  </a:extLst>
                </p:cNvPr>
                <p:cNvSpPr/>
                <p:nvPr/>
              </p:nvSpPr>
              <p:spPr>
                <a:xfrm rot="9526137">
                  <a:off x="3809619" y="4915331"/>
                  <a:ext cx="475013" cy="60827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1" name="Rektangel 20">
                <a:extLst>
                  <a:ext uri="{FF2B5EF4-FFF2-40B4-BE49-F238E27FC236}">
                    <a16:creationId xmlns:a16="http://schemas.microsoft.com/office/drawing/2014/main" id="{03742A02-3363-404A-808F-882062E67718}"/>
                  </a:ext>
                </a:extLst>
              </p:cNvPr>
              <p:cNvSpPr/>
              <p:nvPr/>
            </p:nvSpPr>
            <p:spPr>
              <a:xfrm>
                <a:off x="6324825" y="2204582"/>
                <a:ext cx="3261009" cy="338554"/>
              </a:xfrm>
              <a:prstGeom prst="rect">
                <a:avLst/>
              </a:prstGeom>
            </p:spPr>
            <p:txBody>
              <a:bodyPr wrap="square">
                <a:spAutoFit/>
              </a:bodyPr>
              <a:lstStyle/>
              <a:p>
                <a:endParaRPr lang="sv-SE" sz="1600" dirty="0">
                  <a:solidFill>
                    <a:schemeClr val="bg1"/>
                  </a:solidFill>
                </a:endParaRPr>
              </a:p>
            </p:txBody>
          </p:sp>
        </p:grpSp>
        <p:sp>
          <p:nvSpPr>
            <p:cNvPr id="10" name="Rektangel 9">
              <a:extLst>
                <a:ext uri="{FF2B5EF4-FFF2-40B4-BE49-F238E27FC236}">
                  <a16:creationId xmlns:a16="http://schemas.microsoft.com/office/drawing/2014/main" id="{2063C8EC-B32E-4F62-821E-0BC8CA4A872C}"/>
                </a:ext>
              </a:extLst>
            </p:cNvPr>
            <p:cNvSpPr/>
            <p:nvPr/>
          </p:nvSpPr>
          <p:spPr>
            <a:xfrm>
              <a:off x="5572432" y="2076878"/>
              <a:ext cx="3571568" cy="2308324"/>
            </a:xfrm>
            <a:prstGeom prst="rect">
              <a:avLst/>
            </a:prstGeom>
          </p:spPr>
          <p:txBody>
            <a:bodyPr wrap="square">
              <a:spAutoFit/>
            </a:bodyPr>
            <a:lstStyle/>
            <a:p>
              <a:r>
                <a:rPr lang="sv-SE" dirty="0">
                  <a:solidFill>
                    <a:schemeClr val="bg1"/>
                  </a:solidFill>
                </a:rPr>
                <a:t>Dom behandlar mig som dom behandlar sina biologiska barn, med jättemycket kärlek. Dom visar att dom bryr sig hela tiden. Dom finns alltid där för mig när jag behöver stöd eller hjälp och jag vet att jag alltid kan lita på dom. </a:t>
              </a:r>
            </a:p>
          </p:txBody>
        </p:sp>
      </p:grpSp>
      <p:sp>
        <p:nvSpPr>
          <p:cNvPr id="3" name="Platshållare för sidfot 2">
            <a:extLst>
              <a:ext uri="{FF2B5EF4-FFF2-40B4-BE49-F238E27FC236}">
                <a16:creationId xmlns:a16="http://schemas.microsoft.com/office/drawing/2014/main" id="{88DDFC6D-E634-4ACB-8344-8F1F1BDB9912}"/>
              </a:ext>
            </a:extLst>
          </p:cNvPr>
          <p:cNvSpPr>
            <a:spLocks noGrp="1"/>
          </p:cNvSpPr>
          <p:nvPr>
            <p:ph type="ftr" sz="quarter" idx="11"/>
          </p:nvPr>
        </p:nvSpPr>
        <p:spPr/>
        <p:txBody>
          <a:bodyPr/>
          <a:lstStyle/>
          <a:p>
            <a:r>
              <a:rPr lang="sv-SE" dirty="0"/>
              <a:t>Bild 13</a:t>
            </a:r>
          </a:p>
        </p:txBody>
      </p:sp>
    </p:spTree>
    <p:extLst>
      <p:ext uri="{BB962C8B-B14F-4D97-AF65-F5344CB8AC3E}">
        <p14:creationId xmlns:p14="http://schemas.microsoft.com/office/powerpoint/2010/main" val="237295619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E2024FC-63E3-441B-A4F9-4D987F8687BA}"/>
              </a:ext>
            </a:extLst>
          </p:cNvPr>
          <p:cNvSpPr/>
          <p:nvPr/>
        </p:nvSpPr>
        <p:spPr>
          <a:xfrm>
            <a:off x="0" y="0"/>
            <a:ext cx="6096000" cy="6857999"/>
          </a:xfrm>
          <a:prstGeom prst="rect">
            <a:avLst/>
          </a:prstGeom>
          <a:solidFill>
            <a:srgbClr val="00A3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41F974F2-58FB-4FDF-8622-F67C85F31A73}"/>
              </a:ext>
            </a:extLst>
          </p:cNvPr>
          <p:cNvSpPr>
            <a:spLocks noGrp="1"/>
          </p:cNvSpPr>
          <p:nvPr>
            <p:ph type="title"/>
          </p:nvPr>
        </p:nvSpPr>
        <p:spPr>
          <a:xfrm>
            <a:off x="637200" y="608011"/>
            <a:ext cx="5199062" cy="2847601"/>
          </a:xfrm>
        </p:spPr>
        <p:txBody>
          <a:bodyPr/>
          <a:lstStyle/>
          <a:p>
            <a:r>
              <a:rPr lang="sv-SE" dirty="0"/>
              <a:t>Vardagen i familjehemmet</a:t>
            </a:r>
          </a:p>
        </p:txBody>
      </p:sp>
      <p:sp>
        <p:nvSpPr>
          <p:cNvPr id="4" name="Platshållare för text 3">
            <a:extLst>
              <a:ext uri="{FF2B5EF4-FFF2-40B4-BE49-F238E27FC236}">
                <a16:creationId xmlns:a16="http://schemas.microsoft.com/office/drawing/2014/main" id="{D099634D-E044-4DD0-84FA-82FBD6EF9994}"/>
              </a:ext>
            </a:extLst>
          </p:cNvPr>
          <p:cNvSpPr>
            <a:spLocks noGrp="1"/>
          </p:cNvSpPr>
          <p:nvPr>
            <p:ph type="body" idx="1"/>
          </p:nvPr>
        </p:nvSpPr>
        <p:spPr>
          <a:xfrm>
            <a:off x="3036458" y="2346681"/>
            <a:ext cx="2424051" cy="3971319"/>
          </a:xfrm>
        </p:spPr>
        <p:txBody>
          <a:bodyPr/>
          <a:lstStyle/>
          <a:p>
            <a:r>
              <a:rPr lang="sv-SE" sz="30000" dirty="0">
                <a:solidFill>
                  <a:srgbClr val="DBEEF5">
                    <a:alpha val="50000"/>
                  </a:srgbClr>
                </a:solidFill>
              </a:rPr>
              <a:t>9</a:t>
            </a:r>
          </a:p>
        </p:txBody>
      </p:sp>
      <p:pic>
        <p:nvPicPr>
          <p:cNvPr id="7" name="Platshållare för bild 5">
            <a:extLst>
              <a:ext uri="{FF2B5EF4-FFF2-40B4-BE49-F238E27FC236}">
                <a16:creationId xmlns:a16="http://schemas.microsoft.com/office/drawing/2014/main" id="{0295841D-41A9-4154-BEF5-77D1869CC36B}"/>
              </a:ext>
            </a:extLst>
          </p:cNvPr>
          <p:cNvPicPr>
            <a:picLocks noChangeAspect="1"/>
          </p:cNvPicPr>
          <p:nvPr/>
        </p:nvPicPr>
        <p:blipFill rotWithShape="1">
          <a:blip r:embed="rId3">
            <a:extLst>
              <a:ext uri="{28A0092B-C50C-407E-A947-70E740481C1C}">
                <a14:useLocalDpi xmlns:a14="http://schemas.microsoft.com/office/drawing/2010/main" val="0"/>
              </a:ext>
            </a:extLst>
          </a:blip>
          <a:srcRect l="27795" t="-48" r="-237" b="48"/>
          <a:stretch/>
        </p:blipFill>
        <p:spPr>
          <a:xfrm>
            <a:off x="6096000" y="8389"/>
            <a:ext cx="7452000" cy="6858000"/>
          </a:xfrm>
          <a:prstGeom prst="rect">
            <a:avLst/>
          </a:prstGeom>
        </p:spPr>
      </p:pic>
      <p:sp>
        <p:nvSpPr>
          <p:cNvPr id="5" name="Platshållare för sidfot 4">
            <a:extLst>
              <a:ext uri="{FF2B5EF4-FFF2-40B4-BE49-F238E27FC236}">
                <a16:creationId xmlns:a16="http://schemas.microsoft.com/office/drawing/2014/main" id="{141A5A0C-7055-40AC-88C7-CDEEF50577F6}"/>
              </a:ext>
            </a:extLst>
          </p:cNvPr>
          <p:cNvSpPr>
            <a:spLocks noGrp="1"/>
          </p:cNvSpPr>
          <p:nvPr>
            <p:ph type="ftr" sz="quarter" idx="11"/>
          </p:nvPr>
        </p:nvSpPr>
        <p:spPr/>
        <p:txBody>
          <a:bodyPr/>
          <a:lstStyle/>
          <a:p>
            <a:r>
              <a:rPr lang="sv-SE"/>
              <a:t>Bild 1</a:t>
            </a:r>
            <a:endParaRPr lang="sv-SE" dirty="0"/>
          </a:p>
        </p:txBody>
      </p:sp>
    </p:spTree>
    <p:extLst>
      <p:ext uri="{BB962C8B-B14F-4D97-AF65-F5344CB8AC3E}">
        <p14:creationId xmlns:p14="http://schemas.microsoft.com/office/powerpoint/2010/main" val="22597504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B7DCA48E-69DD-487E-9E53-98D506115BD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333" b="-33333"/>
          <a:stretch/>
        </p:blipFill>
        <p:spPr/>
      </p:pic>
      <p:sp>
        <p:nvSpPr>
          <p:cNvPr id="2" name="Rubrik 1">
            <a:extLst>
              <a:ext uri="{FF2B5EF4-FFF2-40B4-BE49-F238E27FC236}">
                <a16:creationId xmlns:a16="http://schemas.microsoft.com/office/drawing/2014/main" id="{8B7F6323-1175-4A19-A995-901204364B24}"/>
              </a:ext>
            </a:extLst>
          </p:cNvPr>
          <p:cNvSpPr>
            <a:spLocks noGrp="1"/>
          </p:cNvSpPr>
          <p:nvPr>
            <p:ph type="title"/>
          </p:nvPr>
        </p:nvSpPr>
        <p:spPr/>
        <p:txBody>
          <a:bodyPr/>
          <a:lstStyle/>
          <a:p>
            <a:r>
              <a:rPr lang="sv-SE" dirty="0"/>
              <a:t>Mål med mötet</a:t>
            </a:r>
          </a:p>
        </p:txBody>
      </p:sp>
      <p:sp>
        <p:nvSpPr>
          <p:cNvPr id="3" name="Platshållare för text 2">
            <a:extLst>
              <a:ext uri="{FF2B5EF4-FFF2-40B4-BE49-F238E27FC236}">
                <a16:creationId xmlns:a16="http://schemas.microsoft.com/office/drawing/2014/main" id="{5F1C8A8D-AEC6-4A12-891C-C2D07215457E}"/>
              </a:ext>
            </a:extLst>
          </p:cNvPr>
          <p:cNvSpPr>
            <a:spLocks noGrp="1"/>
          </p:cNvSpPr>
          <p:nvPr>
            <p:ph type="body" sz="quarter" idx="13"/>
          </p:nvPr>
        </p:nvSpPr>
        <p:spPr/>
        <p:txBody>
          <a:bodyPr/>
          <a:lstStyle/>
          <a:p>
            <a:pPr marL="0" indent="0">
              <a:buNone/>
            </a:pPr>
            <a:r>
              <a:rPr lang="sv-SE" dirty="0"/>
              <a:t>Deltagarna får kunskap om och möjlighet att reflektera kring:</a:t>
            </a:r>
          </a:p>
          <a:p>
            <a:pPr lvl="0"/>
            <a:r>
              <a:rPr lang="sv-SE" dirty="0"/>
              <a:t>hur familjehemsföräldrar kan underlätta för barnen när det flyttar in</a:t>
            </a:r>
          </a:p>
          <a:p>
            <a:pPr lvl="0"/>
            <a:r>
              <a:rPr lang="sv-SE" dirty="0"/>
              <a:t>hur familjen påverkas när en ny familjemedlem flyttar in</a:t>
            </a:r>
          </a:p>
          <a:p>
            <a:pPr lvl="0"/>
            <a:r>
              <a:rPr lang="sv-SE" dirty="0"/>
              <a:t>syskon i familjehem </a:t>
            </a:r>
          </a:p>
          <a:p>
            <a:pPr lvl="0"/>
            <a:r>
              <a:rPr lang="sv-SE" dirty="0"/>
              <a:t>hur familjehemsföräldrar kan stödja barnet inför flytt till eget boende.  </a:t>
            </a:r>
          </a:p>
          <a:p>
            <a:pPr marL="0" indent="0">
              <a:buNone/>
            </a:pPr>
            <a:endParaRPr lang="sv-SE" dirty="0"/>
          </a:p>
        </p:txBody>
      </p:sp>
      <p:sp>
        <p:nvSpPr>
          <p:cNvPr id="4" name="Platshållare för sidfot 3">
            <a:extLst>
              <a:ext uri="{FF2B5EF4-FFF2-40B4-BE49-F238E27FC236}">
                <a16:creationId xmlns:a16="http://schemas.microsoft.com/office/drawing/2014/main" id="{226A8B2D-4066-4AE3-A3DC-AEA7B6AB7418}"/>
              </a:ext>
            </a:extLst>
          </p:cNvPr>
          <p:cNvSpPr>
            <a:spLocks noGrp="1"/>
          </p:cNvSpPr>
          <p:nvPr>
            <p:ph type="ftr" sz="quarter" idx="11"/>
          </p:nvPr>
        </p:nvSpPr>
        <p:spPr/>
        <p:txBody>
          <a:bodyPr/>
          <a:lstStyle/>
          <a:p>
            <a:r>
              <a:rPr lang="sv-SE" dirty="0"/>
              <a:t>Bild 2</a:t>
            </a:r>
          </a:p>
        </p:txBody>
      </p:sp>
    </p:spTree>
    <p:extLst>
      <p:ext uri="{BB962C8B-B14F-4D97-AF65-F5344CB8AC3E}">
        <p14:creationId xmlns:p14="http://schemas.microsoft.com/office/powerpoint/2010/main" val="264572942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A94F2EC3-8A49-4E66-841E-2F991905E5AA}"/>
              </a:ext>
            </a:extLst>
          </p:cNvPr>
          <p:cNvSpPr>
            <a:spLocks noGrp="1"/>
          </p:cNvSpPr>
          <p:nvPr>
            <p:ph type="title"/>
          </p:nvPr>
        </p:nvSpPr>
        <p:spPr/>
        <p:txBody>
          <a:bodyPr/>
          <a:lstStyle/>
          <a:p>
            <a:r>
              <a:rPr lang="sv-SE" altLang="sv-SE" dirty="0"/>
              <a:t>Barns rättigheter-</a:t>
            </a:r>
            <a:br>
              <a:rPr lang="sv-SE" altLang="sv-SE" dirty="0">
                <a:highlight>
                  <a:srgbClr val="FFFF00"/>
                </a:highlight>
              </a:rPr>
            </a:br>
            <a:r>
              <a:rPr lang="sv-SE" altLang="sv-SE" dirty="0"/>
              <a:t>artikel 20 i barnkonventionen</a:t>
            </a:r>
            <a:br>
              <a:rPr lang="sv-SE" altLang="sv-SE" dirty="0"/>
            </a:br>
            <a:endParaRPr lang="sv-SE" dirty="0"/>
          </a:p>
        </p:txBody>
      </p:sp>
      <p:sp>
        <p:nvSpPr>
          <p:cNvPr id="9" name="Platshållare för text 8">
            <a:extLst>
              <a:ext uri="{FF2B5EF4-FFF2-40B4-BE49-F238E27FC236}">
                <a16:creationId xmlns:a16="http://schemas.microsoft.com/office/drawing/2014/main" id="{FF3805A9-7A1A-4BBA-B020-E08CA2C0641A}"/>
              </a:ext>
            </a:extLst>
          </p:cNvPr>
          <p:cNvSpPr>
            <a:spLocks noGrp="1"/>
          </p:cNvSpPr>
          <p:nvPr>
            <p:ph type="body" sz="quarter" idx="13"/>
          </p:nvPr>
        </p:nvSpPr>
        <p:spPr>
          <a:xfrm>
            <a:off x="637201" y="2091601"/>
            <a:ext cx="7019687" cy="4574671"/>
          </a:xfrm>
        </p:spPr>
        <p:txBody>
          <a:bodyPr/>
          <a:lstStyle/>
          <a:p>
            <a:pPr marL="0" indent="0">
              <a:lnSpc>
                <a:spcPct val="90000"/>
              </a:lnSpc>
              <a:buNone/>
              <a:defRPr/>
            </a:pPr>
            <a:r>
              <a:rPr lang="sv-SE" dirty="0"/>
              <a:t>Barn som har berövats sin familjemiljö, ska ha rätt till alternativ omvårdnad. </a:t>
            </a:r>
          </a:p>
          <a:p>
            <a:pPr marL="0" indent="0">
              <a:lnSpc>
                <a:spcPct val="90000"/>
              </a:lnSpc>
              <a:buNone/>
              <a:defRPr/>
            </a:pPr>
            <a:r>
              <a:rPr lang="sv-SE" dirty="0"/>
              <a:t>Sådan omvårdnad kan innefatta placering i familjehem. </a:t>
            </a:r>
          </a:p>
          <a:p>
            <a:pPr marL="0" indent="0">
              <a:lnSpc>
                <a:spcPct val="90000"/>
              </a:lnSpc>
              <a:buNone/>
              <a:defRPr/>
            </a:pPr>
            <a:r>
              <a:rPr lang="sv-SE" altLang="sv-SE" dirty="0"/>
              <a:t>Då lösningar övervägs ska vederbörlig hänsyn tas till önskvärdheten av kontinuitet i ett barns uppfostran och till barnets etniska, religiösa, kulturella och språkliga bakgrund.</a:t>
            </a:r>
            <a:endParaRPr lang="en-US" altLang="sv-SE" dirty="0"/>
          </a:p>
          <a:p>
            <a:pPr marL="0" indent="0">
              <a:buNone/>
            </a:pPr>
            <a:endParaRPr lang="sv-SE" dirty="0"/>
          </a:p>
        </p:txBody>
      </p:sp>
      <p:pic>
        <p:nvPicPr>
          <p:cNvPr id="3" name="Platshållare för bild 2">
            <a:extLst>
              <a:ext uri="{FF2B5EF4-FFF2-40B4-BE49-F238E27FC236}">
                <a16:creationId xmlns:a16="http://schemas.microsoft.com/office/drawing/2014/main" id="{5131447D-5840-4C1E-9D6B-F1B5DDFAA6E7}"/>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333" b="-33333"/>
          <a:stretch/>
        </p:blipFill>
        <p:spPr/>
      </p:pic>
      <p:sp>
        <p:nvSpPr>
          <p:cNvPr id="2" name="Platshållare för sidfot 1">
            <a:extLst>
              <a:ext uri="{FF2B5EF4-FFF2-40B4-BE49-F238E27FC236}">
                <a16:creationId xmlns:a16="http://schemas.microsoft.com/office/drawing/2014/main" id="{812691F9-1693-4521-87EC-8F3503EA6781}"/>
              </a:ext>
            </a:extLst>
          </p:cNvPr>
          <p:cNvSpPr>
            <a:spLocks noGrp="1"/>
          </p:cNvSpPr>
          <p:nvPr>
            <p:ph type="ftr" sz="quarter" idx="11"/>
          </p:nvPr>
        </p:nvSpPr>
        <p:spPr/>
        <p:txBody>
          <a:bodyPr/>
          <a:lstStyle/>
          <a:p>
            <a:r>
              <a:rPr lang="sv-SE" dirty="0"/>
              <a:t>Bild 3</a:t>
            </a:r>
          </a:p>
        </p:txBody>
      </p:sp>
    </p:spTree>
    <p:extLst>
      <p:ext uri="{BB962C8B-B14F-4D97-AF65-F5344CB8AC3E}">
        <p14:creationId xmlns:p14="http://schemas.microsoft.com/office/powerpoint/2010/main" val="14551392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klädsel, person, träd, utomhus&#10;&#10;Automatiskt genererad beskrivning">
            <a:extLst>
              <a:ext uri="{FF2B5EF4-FFF2-40B4-BE49-F238E27FC236}">
                <a16:creationId xmlns:a16="http://schemas.microsoft.com/office/drawing/2014/main" id="{246BC8BC-8EAC-4566-81E2-FB126637E2EA}"/>
              </a:ext>
            </a:extLst>
          </p:cNvPr>
          <p:cNvPicPr>
            <a:picLocks noChangeAspect="1"/>
          </p:cNvPicPr>
          <p:nvPr/>
        </p:nvPicPr>
        <p:blipFill>
          <a:blip r:embed="rId2"/>
          <a:srcRect l="16016" r="16016"/>
          <a:stretch>
            <a:fillRect/>
          </a:stretch>
        </p:blipFill>
        <p:spPr>
          <a:xfrm>
            <a:off x="-38501" y="0"/>
            <a:ext cx="6994800" cy="6858000"/>
          </a:xfrm>
          <a:prstGeom prst="rect">
            <a:avLst/>
          </a:prstGeom>
        </p:spPr>
      </p:pic>
      <p:sp>
        <p:nvSpPr>
          <p:cNvPr id="15" name="Rektangel 14">
            <a:extLst>
              <a:ext uri="{FF2B5EF4-FFF2-40B4-BE49-F238E27FC236}">
                <a16:creationId xmlns:a16="http://schemas.microsoft.com/office/drawing/2014/main" id="{FD5621EA-E30F-4780-AD7F-3075A432F539}"/>
              </a:ext>
            </a:extLst>
          </p:cNvPr>
          <p:cNvSpPr/>
          <p:nvPr/>
        </p:nvSpPr>
        <p:spPr>
          <a:xfrm>
            <a:off x="6956298" y="0"/>
            <a:ext cx="5235701" cy="6858000"/>
          </a:xfrm>
          <a:prstGeom prst="rect">
            <a:avLst/>
          </a:prstGeom>
          <a:solidFill>
            <a:srgbClr val="0058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id="{5D5DDEA1-AAD3-4CC0-B04E-E22713532E63}"/>
              </a:ext>
            </a:extLst>
          </p:cNvPr>
          <p:cNvSpPr txBox="1"/>
          <p:nvPr/>
        </p:nvSpPr>
        <p:spPr>
          <a:xfrm>
            <a:off x="536400" y="6581734"/>
            <a:ext cx="810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4F3ED"/>
                </a:solidFill>
                <a:effectLst/>
                <a:uLnTx/>
                <a:uFillTx/>
                <a:latin typeface="Euclid Circular A"/>
                <a:ea typeface="+mn-ea"/>
                <a:cs typeface="+mn-cs"/>
              </a:rPr>
              <a:t>Bild 4</a:t>
            </a:r>
          </a:p>
        </p:txBody>
      </p:sp>
      <p:pic>
        <p:nvPicPr>
          <p:cNvPr id="14" name="Bildobjekt 13">
            <a:extLst>
              <a:ext uri="{FF2B5EF4-FFF2-40B4-BE49-F238E27FC236}">
                <a16:creationId xmlns:a16="http://schemas.microsoft.com/office/drawing/2014/main" id="{389AFFA0-C198-46B1-988B-790AE39EF733}"/>
              </a:ext>
            </a:extLst>
          </p:cNvPr>
          <p:cNvPicPr>
            <a:picLocks noChangeAspect="1"/>
          </p:cNvPicPr>
          <p:nvPr/>
        </p:nvPicPr>
        <p:blipFill>
          <a:blip r:embed="rId3"/>
          <a:stretch>
            <a:fillRect/>
          </a:stretch>
        </p:blipFill>
        <p:spPr>
          <a:xfrm>
            <a:off x="536400" y="6101683"/>
            <a:ext cx="810838" cy="359695"/>
          </a:xfrm>
          <a:prstGeom prst="rect">
            <a:avLst/>
          </a:prstGeom>
        </p:spPr>
      </p:pic>
      <p:sp>
        <p:nvSpPr>
          <p:cNvPr id="16" name="Rubrik 2">
            <a:extLst>
              <a:ext uri="{FF2B5EF4-FFF2-40B4-BE49-F238E27FC236}">
                <a16:creationId xmlns:a16="http://schemas.microsoft.com/office/drawing/2014/main" id="{8E42977F-560C-4BCC-8476-3E046562ED85}"/>
              </a:ext>
            </a:extLst>
          </p:cNvPr>
          <p:cNvSpPr>
            <a:spLocks noGrp="1"/>
          </p:cNvSpPr>
          <p:nvPr>
            <p:ph type="title"/>
          </p:nvPr>
        </p:nvSpPr>
        <p:spPr>
          <a:xfrm>
            <a:off x="7437254" y="790431"/>
            <a:ext cx="4392243" cy="745857"/>
          </a:xfrm>
        </p:spPr>
        <p:txBody>
          <a:bodyPr/>
          <a:lstStyle/>
          <a:p>
            <a:r>
              <a:rPr lang="sv-SE" sz="3000" b="0" dirty="0">
                <a:solidFill>
                  <a:schemeClr val="bg1"/>
                </a:solidFill>
                <a:latin typeface="Euclid Circular A"/>
              </a:rPr>
              <a:t>Ungdomars önskningar</a:t>
            </a:r>
          </a:p>
        </p:txBody>
      </p:sp>
      <p:sp>
        <p:nvSpPr>
          <p:cNvPr id="17" name="Platshållare för innehåll 3">
            <a:extLst>
              <a:ext uri="{FF2B5EF4-FFF2-40B4-BE49-F238E27FC236}">
                <a16:creationId xmlns:a16="http://schemas.microsoft.com/office/drawing/2014/main" id="{5D83AB7B-7B95-4AD7-AA89-B96869863048}"/>
              </a:ext>
            </a:extLst>
          </p:cNvPr>
          <p:cNvSpPr txBox="1">
            <a:spLocks/>
          </p:cNvSpPr>
          <p:nvPr/>
        </p:nvSpPr>
        <p:spPr>
          <a:xfrm>
            <a:off x="7357742" y="1505730"/>
            <a:ext cx="4392243" cy="5335675"/>
          </a:xfrm>
          <a:prstGeom prst="rect">
            <a:avLst/>
          </a:prstGeom>
        </p:spPr>
        <p:txBody>
          <a:bodyPr>
            <a:normAutofit fontScale="25000" lnSpcReduction="20000"/>
          </a:bodyPr>
          <a:lstStyle>
            <a:lvl1pPr marL="228600" indent="-228600" algn="l" defTabSz="914400" rtl="0" eaLnBrk="1" latinLnBrk="0" hangingPunct="1">
              <a:lnSpc>
                <a:spcPct val="11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Noto Sans" panose="020B0502040504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Noto Sans" panose="020B0502040504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Noto Sans" panose="020B0502040504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Noto Sans" panose="020B0502040504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r>
              <a:rPr lang="sv-SE" sz="7200" kern="100" dirty="0">
                <a:solidFill>
                  <a:schemeClr val="bg1"/>
                </a:solidFill>
                <a:latin typeface="Euclid Circular A"/>
                <a:ea typeface="Noto Sans" panose="020B0502040504020204" pitchFamily="34" charset="0"/>
                <a:cs typeface="Noto Sans" panose="020B0502040504020204" pitchFamily="34" charset="0"/>
              </a:rPr>
              <a:t>Få förtroende att få en egen hemnyckel</a:t>
            </a:r>
          </a:p>
          <a:p>
            <a:pPr marL="180000" indent="-180000"/>
            <a:r>
              <a:rPr lang="sv-SE" sz="7200" kern="100" dirty="0">
                <a:solidFill>
                  <a:schemeClr val="bg1"/>
                </a:solidFill>
                <a:latin typeface="Euclid Circular A"/>
                <a:ea typeface="Noto Sans" panose="020B0502040504020204" pitchFamily="34" charset="0"/>
                <a:cs typeface="Noto Sans" panose="020B0502040504020204" pitchFamily="34" charset="0"/>
              </a:rPr>
              <a:t>Få förtroende att få vara ensam hemma</a:t>
            </a:r>
          </a:p>
          <a:p>
            <a:pPr marL="180000" indent="-180000"/>
            <a:r>
              <a:rPr lang="sv-SE" sz="7200" kern="100" dirty="0">
                <a:solidFill>
                  <a:schemeClr val="bg1"/>
                </a:solidFill>
                <a:latin typeface="Euclid Circular A"/>
                <a:ea typeface="Noto Sans" panose="020B0502040504020204" pitchFamily="34" charset="0"/>
                <a:cs typeface="Noto Sans" panose="020B0502040504020204" pitchFamily="34" charset="0"/>
              </a:rPr>
              <a:t>Kunna röra sig fritt i bostaden</a:t>
            </a:r>
          </a:p>
          <a:p>
            <a:pPr marL="180000" indent="-180000"/>
            <a:r>
              <a:rPr lang="sv-SE" sz="7200" kern="100" dirty="0">
                <a:solidFill>
                  <a:schemeClr val="bg1"/>
                </a:solidFill>
                <a:latin typeface="Euclid Circular A"/>
                <a:ea typeface="Noto Sans" panose="020B0502040504020204" pitchFamily="34" charset="0"/>
                <a:cs typeface="Noto Sans" panose="020B0502040504020204" pitchFamily="34" charset="0"/>
              </a:rPr>
              <a:t>Bli behandlad på samma sätt som övriga barn i familjen, både biologiska och andra placerade barn</a:t>
            </a:r>
          </a:p>
          <a:p>
            <a:pPr marL="180000" indent="-180000"/>
            <a:r>
              <a:rPr lang="sv-SE" sz="7200" kern="100" dirty="0">
                <a:solidFill>
                  <a:schemeClr val="bg1"/>
                </a:solidFill>
                <a:latin typeface="Euclid Circular A"/>
                <a:ea typeface="Noto Sans" panose="020B0502040504020204" pitchFamily="34" charset="0"/>
                <a:cs typeface="Noto Sans" panose="020B0502040504020204" pitchFamily="34" charset="0"/>
              </a:rPr>
              <a:t>Få äta när man är hungrig</a:t>
            </a:r>
          </a:p>
          <a:p>
            <a:pPr marL="180000" indent="-180000"/>
            <a:r>
              <a:rPr lang="sv-SE" sz="7200" kern="100" dirty="0">
                <a:solidFill>
                  <a:schemeClr val="bg1"/>
                </a:solidFill>
                <a:latin typeface="Euclid Circular A"/>
                <a:ea typeface="Noto Sans" panose="020B0502040504020204" pitchFamily="34" charset="0"/>
                <a:cs typeface="Noto Sans" panose="020B0502040504020204" pitchFamily="34" charset="0"/>
              </a:rPr>
              <a:t>Att det finns mat som man tycker om och är  van vid</a:t>
            </a:r>
          </a:p>
          <a:p>
            <a:pPr marL="180000" indent="-180000"/>
            <a:r>
              <a:rPr lang="sv-SE" sz="7200" kern="100" dirty="0">
                <a:solidFill>
                  <a:schemeClr val="bg1"/>
                </a:solidFill>
                <a:latin typeface="Euclid Circular A"/>
                <a:ea typeface="Noto Sans" panose="020B0502040504020204" pitchFamily="34" charset="0"/>
                <a:cs typeface="Noto Sans" panose="020B0502040504020204" pitchFamily="34" charset="0"/>
              </a:rPr>
              <a:t>Få inreda sitt eget rum</a:t>
            </a:r>
          </a:p>
          <a:p>
            <a:pPr marL="180000" indent="-180000"/>
            <a:r>
              <a:rPr lang="sv-SE" sz="7200" kern="100" dirty="0">
                <a:solidFill>
                  <a:schemeClr val="bg1"/>
                </a:solidFill>
                <a:latin typeface="Euclid Circular A"/>
                <a:ea typeface="Noto Sans" panose="020B0502040504020204" pitchFamily="34" charset="0"/>
                <a:cs typeface="Noto Sans" panose="020B0502040504020204" pitchFamily="34" charset="0"/>
              </a:rPr>
              <a:t>Få veta var allt finns i hemmet; toalettpapper, schampo, diskmedel osv - samt att det är ok för barnen att använda det</a:t>
            </a:r>
          </a:p>
          <a:p>
            <a:pPr marL="180000" indent="-180000"/>
            <a:endParaRPr lang="sv-SE" dirty="0">
              <a:solidFill>
                <a:schemeClr val="bg1"/>
              </a:solidFill>
              <a:latin typeface="Euclid Circular A"/>
            </a:endParaRPr>
          </a:p>
        </p:txBody>
      </p:sp>
    </p:spTree>
    <p:extLst>
      <p:ext uri="{BB962C8B-B14F-4D97-AF65-F5344CB8AC3E}">
        <p14:creationId xmlns:p14="http://schemas.microsoft.com/office/powerpoint/2010/main" val="321709022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FD5621EA-E30F-4780-AD7F-3075A432F539}"/>
              </a:ext>
            </a:extLst>
          </p:cNvPr>
          <p:cNvSpPr/>
          <p:nvPr/>
        </p:nvSpPr>
        <p:spPr>
          <a:xfrm>
            <a:off x="0" y="0"/>
            <a:ext cx="6178658" cy="6858000"/>
          </a:xfrm>
          <a:prstGeom prst="rect">
            <a:avLst/>
          </a:prstGeom>
          <a:solidFill>
            <a:srgbClr val="0058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id="{5D5DDEA1-AAD3-4CC0-B04E-E22713532E63}"/>
              </a:ext>
            </a:extLst>
          </p:cNvPr>
          <p:cNvSpPr txBox="1"/>
          <p:nvPr/>
        </p:nvSpPr>
        <p:spPr>
          <a:xfrm>
            <a:off x="536400" y="6581734"/>
            <a:ext cx="810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4F3ED"/>
                </a:solidFill>
                <a:effectLst/>
                <a:uLnTx/>
                <a:uFillTx/>
                <a:latin typeface="Euclid Circular A"/>
                <a:ea typeface="+mn-ea"/>
                <a:cs typeface="+mn-cs"/>
              </a:rPr>
              <a:t>Bild 5</a:t>
            </a:r>
          </a:p>
        </p:txBody>
      </p:sp>
      <p:pic>
        <p:nvPicPr>
          <p:cNvPr id="14" name="Bildobjekt 13">
            <a:extLst>
              <a:ext uri="{FF2B5EF4-FFF2-40B4-BE49-F238E27FC236}">
                <a16:creationId xmlns:a16="http://schemas.microsoft.com/office/drawing/2014/main" id="{389AFFA0-C198-46B1-988B-790AE39EF733}"/>
              </a:ext>
            </a:extLst>
          </p:cNvPr>
          <p:cNvPicPr>
            <a:picLocks noChangeAspect="1"/>
          </p:cNvPicPr>
          <p:nvPr/>
        </p:nvPicPr>
        <p:blipFill>
          <a:blip r:embed="rId2"/>
          <a:stretch>
            <a:fillRect/>
          </a:stretch>
        </p:blipFill>
        <p:spPr>
          <a:xfrm>
            <a:off x="536400" y="6101683"/>
            <a:ext cx="810838" cy="359695"/>
          </a:xfrm>
          <a:prstGeom prst="rect">
            <a:avLst/>
          </a:prstGeom>
        </p:spPr>
      </p:pic>
      <p:sp>
        <p:nvSpPr>
          <p:cNvPr id="16" name="Rubrik 2">
            <a:extLst>
              <a:ext uri="{FF2B5EF4-FFF2-40B4-BE49-F238E27FC236}">
                <a16:creationId xmlns:a16="http://schemas.microsoft.com/office/drawing/2014/main" id="{8E42977F-560C-4BCC-8476-3E046562ED85}"/>
              </a:ext>
            </a:extLst>
          </p:cNvPr>
          <p:cNvSpPr>
            <a:spLocks noGrp="1"/>
          </p:cNvSpPr>
          <p:nvPr>
            <p:ph type="title"/>
          </p:nvPr>
        </p:nvSpPr>
        <p:spPr>
          <a:xfrm>
            <a:off x="480956" y="522078"/>
            <a:ext cx="4392243" cy="745857"/>
          </a:xfrm>
        </p:spPr>
        <p:txBody>
          <a:bodyPr/>
          <a:lstStyle/>
          <a:p>
            <a:r>
              <a:rPr lang="sv-SE" sz="3000" b="0" dirty="0">
                <a:solidFill>
                  <a:schemeClr val="bg1"/>
                </a:solidFill>
                <a:latin typeface="Euclid Circular A"/>
              </a:rPr>
              <a:t>Ungdomars önskningar</a:t>
            </a:r>
          </a:p>
        </p:txBody>
      </p:sp>
      <p:sp>
        <p:nvSpPr>
          <p:cNvPr id="17" name="Platshållare för innehåll 3">
            <a:extLst>
              <a:ext uri="{FF2B5EF4-FFF2-40B4-BE49-F238E27FC236}">
                <a16:creationId xmlns:a16="http://schemas.microsoft.com/office/drawing/2014/main" id="{5D83AB7B-7B95-4AD7-AA89-B96869863048}"/>
              </a:ext>
            </a:extLst>
          </p:cNvPr>
          <p:cNvSpPr txBox="1">
            <a:spLocks/>
          </p:cNvSpPr>
          <p:nvPr/>
        </p:nvSpPr>
        <p:spPr>
          <a:xfrm>
            <a:off x="401444" y="1237377"/>
            <a:ext cx="5353313" cy="5335675"/>
          </a:xfrm>
          <a:prstGeom prst="rect">
            <a:avLst/>
          </a:prstGeom>
        </p:spPr>
        <p:txBody>
          <a:bodyPr>
            <a:normAutofit fontScale="25000" lnSpcReduction="20000"/>
          </a:bodyPr>
          <a:lstStyle>
            <a:lvl1pPr marL="228600" indent="-228600" algn="l" defTabSz="914400" rtl="0" eaLnBrk="1" latinLnBrk="0" hangingPunct="1">
              <a:lnSpc>
                <a:spcPct val="11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Noto Sans" panose="020B0502040504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Noto Sans" panose="020B0502040504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Noto Sans" panose="020B0502040504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Noto Sans" panose="020B0502040504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r>
              <a:rPr lang="sv-SE" sz="7200" kern="100" dirty="0">
                <a:solidFill>
                  <a:schemeClr val="bg1"/>
                </a:solidFill>
                <a:latin typeface="Euclid Circular A"/>
                <a:ea typeface="Noto Sans" panose="020B0502040504020204" pitchFamily="34" charset="0"/>
                <a:cs typeface="Noto Sans" panose="020B0502040504020204" pitchFamily="34" charset="0"/>
              </a:rPr>
              <a:t>Bli inkluderad i de aktiviteter som familjen gör </a:t>
            </a:r>
          </a:p>
          <a:p>
            <a:pPr marL="180000" indent="-180000"/>
            <a:r>
              <a:rPr lang="sv-SE" sz="7200" kern="100" dirty="0">
                <a:solidFill>
                  <a:schemeClr val="bg1"/>
                </a:solidFill>
                <a:latin typeface="Euclid Circular A"/>
                <a:ea typeface="Noto Sans" panose="020B0502040504020204" pitchFamily="34" charset="0"/>
                <a:cs typeface="Noto Sans" panose="020B0502040504020204" pitchFamily="34" charset="0"/>
              </a:rPr>
              <a:t>Att familjehemmet har förståelse för att ungdomen vill ha kontakt med sin biologiska familj -  de kan vara viktiga för ungdomen även om de inte kan bo där</a:t>
            </a:r>
          </a:p>
          <a:p>
            <a:pPr marL="180000" indent="-180000"/>
            <a:r>
              <a:rPr lang="sv-SE" sz="7200" kern="100" dirty="0">
                <a:solidFill>
                  <a:schemeClr val="bg1"/>
                </a:solidFill>
                <a:latin typeface="Euclid Circular A"/>
                <a:ea typeface="Noto Sans" panose="020B0502040504020204" pitchFamily="34" charset="0"/>
                <a:cs typeface="Noto Sans" panose="020B0502040504020204" pitchFamily="34" charset="0"/>
              </a:rPr>
              <a:t>Bli accepterad för den man är, oavsett religion, könstillhörighet, sexuell läggning, osv</a:t>
            </a:r>
          </a:p>
          <a:p>
            <a:pPr marL="180000" indent="-180000"/>
            <a:r>
              <a:rPr lang="sv-SE" sz="7200" kern="100" dirty="0">
                <a:solidFill>
                  <a:schemeClr val="bg1"/>
                </a:solidFill>
                <a:latin typeface="Euclid Circular A"/>
                <a:ea typeface="Noto Sans" panose="020B0502040504020204" pitchFamily="34" charset="0"/>
                <a:cs typeface="Noto Sans" panose="020B0502040504020204" pitchFamily="34" charset="0"/>
              </a:rPr>
              <a:t>Att få känna sig fri att ifrågasätta saker och ge förslag om förändring/förbättring.</a:t>
            </a:r>
          </a:p>
          <a:p>
            <a:pPr marL="180000" indent="-180000"/>
            <a:r>
              <a:rPr lang="sv-SE" sz="7200" kern="100" dirty="0">
                <a:solidFill>
                  <a:schemeClr val="bg1"/>
                </a:solidFill>
                <a:latin typeface="Euclid Circular A"/>
                <a:ea typeface="Noto Sans" panose="020B0502040504020204" pitchFamily="34" charset="0"/>
                <a:cs typeface="Noto Sans" panose="020B0502040504020204" pitchFamily="34" charset="0"/>
              </a:rPr>
              <a:t>Att få veta vad ett familjehem ska stå för ekonomiskt</a:t>
            </a:r>
          </a:p>
          <a:p>
            <a:pPr marL="180000" indent="-180000"/>
            <a:r>
              <a:rPr lang="sv-SE" sz="7200" kern="100" dirty="0">
                <a:solidFill>
                  <a:schemeClr val="bg1"/>
                </a:solidFill>
                <a:latin typeface="Euclid Circular A"/>
                <a:ea typeface="Noto Sans" panose="020B0502040504020204" pitchFamily="34" charset="0"/>
                <a:cs typeface="Noto Sans" panose="020B0502040504020204" pitchFamily="34" charset="0"/>
              </a:rPr>
              <a:t>Att inte behöva känna sig som en belastning när man t ex behöver en ny vinterjacka</a:t>
            </a:r>
          </a:p>
          <a:p>
            <a:pPr marL="180000" indent="-180000"/>
            <a:r>
              <a:rPr lang="sv-SE" sz="7200" kern="100" dirty="0">
                <a:solidFill>
                  <a:schemeClr val="bg1"/>
                </a:solidFill>
                <a:latin typeface="Euclid Circular A"/>
                <a:ea typeface="Noto Sans" panose="020B0502040504020204" pitchFamily="34" charset="0"/>
                <a:cs typeface="Noto Sans" panose="020B0502040504020204" pitchFamily="34" charset="0"/>
              </a:rPr>
              <a:t>Att inte veta vad familjehemmet får i ekonomisk ersättning</a:t>
            </a:r>
          </a:p>
          <a:p>
            <a:pPr marL="180000" indent="-180000"/>
            <a:r>
              <a:rPr lang="sv-SE" sz="7200" kern="100" dirty="0">
                <a:solidFill>
                  <a:schemeClr val="bg1"/>
                </a:solidFill>
                <a:latin typeface="Euclid Circular A"/>
                <a:ea typeface="Noto Sans" panose="020B0502040504020204" pitchFamily="34" charset="0"/>
                <a:cs typeface="Noto Sans" panose="020B0502040504020204" pitchFamily="34" charset="0"/>
              </a:rPr>
              <a:t>Få villkorslös kärlek</a:t>
            </a:r>
          </a:p>
          <a:p>
            <a:pPr marL="180000" indent="-180000"/>
            <a:endParaRPr lang="sv-SE" dirty="0">
              <a:solidFill>
                <a:schemeClr val="bg1"/>
              </a:solidFill>
              <a:latin typeface="Euclid Circular A"/>
            </a:endParaRPr>
          </a:p>
        </p:txBody>
      </p:sp>
      <p:pic>
        <p:nvPicPr>
          <p:cNvPr id="9" name="Platshållare för bild 6" descr="En bild som visar klädsel, person, utomhus, jeans&#10;&#10;Automatiskt genererad beskrivning">
            <a:extLst>
              <a:ext uri="{FF2B5EF4-FFF2-40B4-BE49-F238E27FC236}">
                <a16:creationId xmlns:a16="http://schemas.microsoft.com/office/drawing/2014/main" id="{B6361C82-2D29-424A-848A-C7029BB97DE8}"/>
              </a:ext>
            </a:extLst>
          </p:cNvPr>
          <p:cNvPicPr>
            <a:picLocks noChangeAspect="1"/>
          </p:cNvPicPr>
          <p:nvPr/>
        </p:nvPicPr>
        <p:blipFill rotWithShape="1">
          <a:blip r:embed="rId3"/>
          <a:srcRect l="26291" r="15543"/>
          <a:stretch/>
        </p:blipFill>
        <p:spPr>
          <a:xfrm>
            <a:off x="6178658" y="-9427"/>
            <a:ext cx="6013343" cy="6894000"/>
          </a:xfrm>
          <a:prstGeom prst="rect">
            <a:avLst/>
          </a:prstGeom>
        </p:spPr>
      </p:pic>
    </p:spTree>
    <p:extLst>
      <p:ext uri="{BB962C8B-B14F-4D97-AF65-F5344CB8AC3E}">
        <p14:creationId xmlns:p14="http://schemas.microsoft.com/office/powerpoint/2010/main" val="18185093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2CD2E37C-9A6E-40EA-B2F5-0D6DBDA992C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5000" r="5000"/>
          <a:stretch>
            <a:fillRect/>
          </a:stretch>
        </p:blipFill>
        <p:spPr/>
      </p:pic>
      <p:sp>
        <p:nvSpPr>
          <p:cNvPr id="2" name="Rubrik 1">
            <a:extLst>
              <a:ext uri="{FF2B5EF4-FFF2-40B4-BE49-F238E27FC236}">
                <a16:creationId xmlns:a16="http://schemas.microsoft.com/office/drawing/2014/main" id="{A11B9B54-D397-46AA-B87D-CE9E9F99E8BD}"/>
              </a:ext>
            </a:extLst>
          </p:cNvPr>
          <p:cNvSpPr>
            <a:spLocks noGrp="1"/>
          </p:cNvSpPr>
          <p:nvPr>
            <p:ph type="title"/>
          </p:nvPr>
        </p:nvSpPr>
        <p:spPr/>
        <p:txBody>
          <a:bodyPr/>
          <a:lstStyle/>
          <a:p>
            <a:r>
              <a:rPr lang="sv-SE" altLang="sv-SE" dirty="0"/>
              <a:t>Att skapa trygghet</a:t>
            </a:r>
            <a:endParaRPr lang="sv-SE" dirty="0"/>
          </a:p>
        </p:txBody>
      </p:sp>
      <p:sp>
        <p:nvSpPr>
          <p:cNvPr id="3" name="Platshållare för text 2">
            <a:extLst>
              <a:ext uri="{FF2B5EF4-FFF2-40B4-BE49-F238E27FC236}">
                <a16:creationId xmlns:a16="http://schemas.microsoft.com/office/drawing/2014/main" id="{69D9723B-FA6C-4C0D-BDD7-58135032A831}"/>
              </a:ext>
            </a:extLst>
          </p:cNvPr>
          <p:cNvSpPr>
            <a:spLocks noGrp="1"/>
          </p:cNvSpPr>
          <p:nvPr>
            <p:ph type="body" sz="quarter" idx="13"/>
          </p:nvPr>
        </p:nvSpPr>
        <p:spPr/>
        <p:txBody>
          <a:bodyPr/>
          <a:lstStyle/>
          <a:p>
            <a:r>
              <a:rPr lang="sv-SE" dirty="0"/>
              <a:t>Inkludera barnet och skapa känsla av tillhörighet</a:t>
            </a:r>
          </a:p>
          <a:p>
            <a:r>
              <a:rPr lang="sv-SE" dirty="0"/>
              <a:t>Ha tid för barnet och visa att du lyssnar</a:t>
            </a:r>
          </a:p>
          <a:p>
            <a:r>
              <a:rPr lang="sv-SE" dirty="0"/>
              <a:t>Skapa trygga och förutsägbara rutiner</a:t>
            </a:r>
          </a:p>
          <a:p>
            <a:r>
              <a:rPr lang="sv-SE" dirty="0"/>
              <a:t>Gör roliga saker tillsammans och skoja med varandra</a:t>
            </a:r>
          </a:p>
          <a:p>
            <a:r>
              <a:rPr lang="sv-SE" dirty="0"/>
              <a:t>Var tydlig med vad du vill och menar</a:t>
            </a:r>
          </a:p>
          <a:p>
            <a:r>
              <a:rPr lang="sv-SE" dirty="0"/>
              <a:t>Berätta om era vanor och traditioner</a:t>
            </a:r>
          </a:p>
          <a:p>
            <a:r>
              <a:rPr lang="sv-SE" dirty="0"/>
              <a:t>Ta det lugnt i början</a:t>
            </a:r>
          </a:p>
          <a:p>
            <a:endParaRPr lang="sv-SE" dirty="0"/>
          </a:p>
        </p:txBody>
      </p:sp>
      <p:sp>
        <p:nvSpPr>
          <p:cNvPr id="4" name="Platshållare för sidfot 3">
            <a:extLst>
              <a:ext uri="{FF2B5EF4-FFF2-40B4-BE49-F238E27FC236}">
                <a16:creationId xmlns:a16="http://schemas.microsoft.com/office/drawing/2014/main" id="{32339F27-9ED8-4086-889F-3AB1701EFD7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Bild 6</a:t>
            </a:r>
          </a:p>
        </p:txBody>
      </p:sp>
    </p:spTree>
    <p:extLst>
      <p:ext uri="{BB962C8B-B14F-4D97-AF65-F5344CB8AC3E}">
        <p14:creationId xmlns:p14="http://schemas.microsoft.com/office/powerpoint/2010/main" val="42251173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4ECF793-4DA4-44E9-AA1C-4F7AAC9EF215}"/>
              </a:ext>
            </a:extLst>
          </p:cNvPr>
          <p:cNvSpPr>
            <a:spLocks noGrp="1"/>
          </p:cNvSpPr>
          <p:nvPr>
            <p:ph type="title"/>
          </p:nvPr>
        </p:nvSpPr>
        <p:spPr/>
        <p:txBody>
          <a:bodyPr/>
          <a:lstStyle/>
          <a:p>
            <a:r>
              <a:rPr lang="sv-SE" altLang="sv-SE" dirty="0"/>
              <a:t>Ensamkommande barn</a:t>
            </a:r>
            <a:endParaRPr lang="sv-SE" dirty="0"/>
          </a:p>
        </p:txBody>
      </p:sp>
      <p:sp>
        <p:nvSpPr>
          <p:cNvPr id="4" name="Platshållare för text 3">
            <a:extLst>
              <a:ext uri="{FF2B5EF4-FFF2-40B4-BE49-F238E27FC236}">
                <a16:creationId xmlns:a16="http://schemas.microsoft.com/office/drawing/2014/main" id="{D0FF3F1A-45EC-4D62-B4B3-9ABA6A701CDA}"/>
              </a:ext>
            </a:extLst>
          </p:cNvPr>
          <p:cNvSpPr>
            <a:spLocks noGrp="1"/>
          </p:cNvSpPr>
          <p:nvPr>
            <p:ph type="body" sz="quarter" idx="13"/>
          </p:nvPr>
        </p:nvSpPr>
        <p:spPr>
          <a:xfrm>
            <a:off x="637201" y="1634401"/>
            <a:ext cx="5040586" cy="4574671"/>
          </a:xfrm>
        </p:spPr>
        <p:txBody>
          <a:bodyPr/>
          <a:lstStyle/>
          <a:p>
            <a:pPr>
              <a:spcBef>
                <a:spcPct val="0"/>
              </a:spcBef>
            </a:pPr>
            <a:r>
              <a:rPr lang="sv-SE" altLang="sv-SE" dirty="0"/>
              <a:t>Ingen/mindre tid för förberedelse</a:t>
            </a:r>
          </a:p>
          <a:p>
            <a:pPr>
              <a:spcBef>
                <a:spcPct val="0"/>
              </a:spcBef>
            </a:pPr>
            <a:r>
              <a:rPr lang="sv-SE" altLang="sv-SE" dirty="0"/>
              <a:t>Ofta mindre bakgrundinformation</a:t>
            </a:r>
          </a:p>
          <a:p>
            <a:pPr>
              <a:spcBef>
                <a:spcPct val="0"/>
              </a:spcBef>
            </a:pPr>
            <a:r>
              <a:rPr lang="sv-SE" altLang="sv-SE" dirty="0"/>
              <a:t>Svenska är nytt språk </a:t>
            </a:r>
          </a:p>
          <a:p>
            <a:pPr>
              <a:spcBef>
                <a:spcPct val="0"/>
              </a:spcBef>
            </a:pPr>
            <a:r>
              <a:rPr lang="sv-SE" altLang="sv-SE" dirty="0"/>
              <a:t>Viktigt att behålla modersmål</a:t>
            </a:r>
          </a:p>
          <a:p>
            <a:pPr>
              <a:spcBef>
                <a:spcPct val="0"/>
              </a:spcBef>
            </a:pPr>
            <a:r>
              <a:rPr lang="sv-SE" altLang="sv-SE" dirty="0"/>
              <a:t>Religionens betydelse</a:t>
            </a:r>
          </a:p>
          <a:p>
            <a:pPr>
              <a:spcBef>
                <a:spcPct val="0"/>
              </a:spcBef>
            </a:pPr>
            <a:r>
              <a:rPr lang="sv-SE" altLang="sv-SE" dirty="0"/>
              <a:t>Asylprocessen kan stressa och oroa</a:t>
            </a:r>
          </a:p>
          <a:p>
            <a:endParaRPr lang="sv-SE" dirty="0"/>
          </a:p>
        </p:txBody>
      </p:sp>
      <p:pic>
        <p:nvPicPr>
          <p:cNvPr id="6" name="Platshållare för bild 5">
            <a:extLst>
              <a:ext uri="{FF2B5EF4-FFF2-40B4-BE49-F238E27FC236}">
                <a16:creationId xmlns:a16="http://schemas.microsoft.com/office/drawing/2014/main" id="{A80EB501-91A5-4276-8CE2-7E6F154E373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5833" r="27500"/>
          <a:stretch/>
        </p:blipFill>
        <p:spPr>
          <a:xfrm>
            <a:off x="6096000" y="0"/>
            <a:ext cx="6096001" cy="6858000"/>
          </a:xfrm>
        </p:spPr>
      </p:pic>
      <p:sp>
        <p:nvSpPr>
          <p:cNvPr id="2" name="Platshållare för sidfot 1">
            <a:extLst>
              <a:ext uri="{FF2B5EF4-FFF2-40B4-BE49-F238E27FC236}">
                <a16:creationId xmlns:a16="http://schemas.microsoft.com/office/drawing/2014/main" id="{3E40FC87-E5DC-4098-AECA-3241C3EDA8A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Bild 7</a:t>
            </a:r>
          </a:p>
        </p:txBody>
      </p:sp>
    </p:spTree>
    <p:extLst>
      <p:ext uri="{BB962C8B-B14F-4D97-AF65-F5344CB8AC3E}">
        <p14:creationId xmlns:p14="http://schemas.microsoft.com/office/powerpoint/2010/main" val="38196258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0EC87559-D047-4A65-AA42-67BC90B42BA6}"/>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171" b="-33171"/>
          <a:stretch/>
        </p:blipFill>
        <p:spPr/>
      </p:pic>
      <p:sp>
        <p:nvSpPr>
          <p:cNvPr id="2" name="Rubrik 1">
            <a:extLst>
              <a:ext uri="{FF2B5EF4-FFF2-40B4-BE49-F238E27FC236}">
                <a16:creationId xmlns:a16="http://schemas.microsoft.com/office/drawing/2014/main" id="{C4D1533C-F3F1-444E-82C4-4A2FC79F7F66}"/>
              </a:ext>
            </a:extLst>
          </p:cNvPr>
          <p:cNvSpPr>
            <a:spLocks noGrp="1"/>
          </p:cNvSpPr>
          <p:nvPr>
            <p:ph type="title"/>
          </p:nvPr>
        </p:nvSpPr>
        <p:spPr/>
        <p:txBody>
          <a:bodyPr/>
          <a:lstStyle/>
          <a:p>
            <a:r>
              <a:rPr lang="sv-SE" altLang="sv-SE" dirty="0"/>
              <a:t>Vincent</a:t>
            </a:r>
            <a:endParaRPr lang="sv-SE" dirty="0"/>
          </a:p>
        </p:txBody>
      </p:sp>
      <p:sp>
        <p:nvSpPr>
          <p:cNvPr id="3" name="Platshållare för text 2">
            <a:extLst>
              <a:ext uri="{FF2B5EF4-FFF2-40B4-BE49-F238E27FC236}">
                <a16:creationId xmlns:a16="http://schemas.microsoft.com/office/drawing/2014/main" id="{CBD2B23A-4ECF-4DA4-AB67-270C70E88DD4}"/>
              </a:ext>
            </a:extLst>
          </p:cNvPr>
          <p:cNvSpPr>
            <a:spLocks noGrp="1"/>
          </p:cNvSpPr>
          <p:nvPr>
            <p:ph type="body" sz="quarter" idx="13"/>
          </p:nvPr>
        </p:nvSpPr>
        <p:spPr/>
        <p:txBody>
          <a:bodyPr/>
          <a:lstStyle/>
          <a:p>
            <a:r>
              <a:rPr lang="sv-SE" altLang="sv-SE" dirty="0"/>
              <a:t>Vilka är riskerna för Vincent när placeringen avslutas?</a:t>
            </a:r>
          </a:p>
          <a:p>
            <a:r>
              <a:rPr lang="sv-SE" altLang="sv-SE" dirty="0"/>
              <a:t>Hur kan ni som familjehem förbereda Vincent innan han flyttar ut?</a:t>
            </a:r>
          </a:p>
          <a:p>
            <a:r>
              <a:rPr lang="sv-SE" altLang="sv-SE" dirty="0"/>
              <a:t>Vad kan ni som familjehem göra för Vincent när han har flyttat från er?</a:t>
            </a:r>
          </a:p>
          <a:p>
            <a:endParaRPr lang="sv-SE" dirty="0"/>
          </a:p>
        </p:txBody>
      </p:sp>
      <p:sp>
        <p:nvSpPr>
          <p:cNvPr id="4" name="Platshållare för sidfot 3">
            <a:extLst>
              <a:ext uri="{FF2B5EF4-FFF2-40B4-BE49-F238E27FC236}">
                <a16:creationId xmlns:a16="http://schemas.microsoft.com/office/drawing/2014/main" id="{8B360BA9-0314-4CF5-AFED-D38EF21F7A9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Bild 8</a:t>
            </a:r>
          </a:p>
        </p:txBody>
      </p:sp>
    </p:spTree>
    <p:extLst>
      <p:ext uri="{BB962C8B-B14F-4D97-AF65-F5344CB8AC3E}">
        <p14:creationId xmlns:p14="http://schemas.microsoft.com/office/powerpoint/2010/main" val="351017125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4A4943-1C1F-4C85-AF92-06DB689BFDA3}"/>
              </a:ext>
            </a:extLst>
          </p:cNvPr>
          <p:cNvSpPr>
            <a:spLocks noGrp="1"/>
          </p:cNvSpPr>
          <p:nvPr>
            <p:ph type="title"/>
          </p:nvPr>
        </p:nvSpPr>
        <p:spPr/>
        <p:txBody>
          <a:bodyPr/>
          <a:lstStyle/>
          <a:p>
            <a:r>
              <a:rPr lang="sv-SE" dirty="0"/>
              <a:t>Film: Hur blir det i min familj? </a:t>
            </a:r>
          </a:p>
        </p:txBody>
      </p:sp>
      <p:sp>
        <p:nvSpPr>
          <p:cNvPr id="7" name="textruta 6">
            <a:extLst>
              <a:ext uri="{FF2B5EF4-FFF2-40B4-BE49-F238E27FC236}">
                <a16:creationId xmlns:a16="http://schemas.microsoft.com/office/drawing/2014/main" id="{89B7BB4D-4F23-4E52-9739-C4B34734E992}"/>
              </a:ext>
            </a:extLst>
          </p:cNvPr>
          <p:cNvSpPr txBox="1"/>
          <p:nvPr/>
        </p:nvSpPr>
        <p:spPr>
          <a:xfrm>
            <a:off x="659219" y="5657728"/>
            <a:ext cx="69147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Noto Sans"/>
                <a:ea typeface="+mn-ea"/>
                <a:cs typeface="+mn-cs"/>
              </a:rPr>
              <a:t>Källa: Syskonstödet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Noto Sans"/>
                <a:ea typeface="+mn-ea"/>
                <a:cs typeface="+mn-cs"/>
              </a:rPr>
              <a:t> </a:t>
            </a:r>
            <a:r>
              <a:rPr kumimoji="0" lang="sv-SE" sz="1000" b="0" i="0" u="none" strike="noStrike" kern="1200" cap="none" spc="0" normalizeH="0" baseline="0" noProof="0" dirty="0">
                <a:ln>
                  <a:noFill/>
                </a:ln>
                <a:solidFill>
                  <a:srgbClr val="000000"/>
                </a:solidFill>
                <a:effectLst/>
                <a:uLnTx/>
                <a:uFillTx/>
                <a:latin typeface="Noto Sans"/>
                <a:ea typeface="+mn-ea"/>
                <a:cs typeface="+mn-cs"/>
                <a:hlinkClick r:id="rId3"/>
              </a:rPr>
              <a:t>Länk till filmen</a:t>
            </a:r>
            <a:endParaRPr kumimoji="0" lang="sv-SE" sz="1000" b="0" i="0" u="none" strike="noStrike" kern="1200" cap="none" spc="0" normalizeH="0" baseline="0" noProof="0" dirty="0">
              <a:ln>
                <a:noFill/>
              </a:ln>
              <a:solidFill>
                <a:srgbClr val="000000"/>
              </a:solidFill>
              <a:effectLst/>
              <a:uLnTx/>
              <a:uFillTx/>
              <a:latin typeface="Noto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Noto Sans"/>
                <a:ea typeface="+mn-ea"/>
                <a:cs typeface="+mn-cs"/>
              </a:rPr>
              <a:t> </a:t>
            </a:r>
          </a:p>
        </p:txBody>
      </p:sp>
      <p:pic>
        <p:nvPicPr>
          <p:cNvPr id="8" name="Bildobjekt 7">
            <a:extLst>
              <a:ext uri="{FF2B5EF4-FFF2-40B4-BE49-F238E27FC236}">
                <a16:creationId xmlns:a16="http://schemas.microsoft.com/office/drawing/2014/main" id="{0CCF6A1B-6C91-4018-9F1C-C5EAB38C76B9}"/>
              </a:ext>
            </a:extLst>
          </p:cNvPr>
          <p:cNvPicPr>
            <a:picLocks noChangeAspect="1"/>
          </p:cNvPicPr>
          <p:nvPr/>
        </p:nvPicPr>
        <p:blipFill>
          <a:blip r:embed="rId4"/>
          <a:stretch>
            <a:fillRect/>
          </a:stretch>
        </p:blipFill>
        <p:spPr>
          <a:xfrm>
            <a:off x="636889" y="1080000"/>
            <a:ext cx="7920000" cy="4511716"/>
          </a:xfrm>
          <a:prstGeom prst="rect">
            <a:avLst/>
          </a:prstGeom>
        </p:spPr>
      </p:pic>
      <p:sp>
        <p:nvSpPr>
          <p:cNvPr id="3" name="Platshållare för sidfot 2">
            <a:extLst>
              <a:ext uri="{FF2B5EF4-FFF2-40B4-BE49-F238E27FC236}">
                <a16:creationId xmlns:a16="http://schemas.microsoft.com/office/drawing/2014/main" id="{28B36A97-C914-40FF-9DC1-18C02AE3BDA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Bild 9</a:t>
            </a:r>
          </a:p>
        </p:txBody>
      </p:sp>
    </p:spTree>
    <p:extLst>
      <p:ext uri="{BB962C8B-B14F-4D97-AF65-F5344CB8AC3E}">
        <p14:creationId xmlns:p14="http://schemas.microsoft.com/office/powerpoint/2010/main" val="3175386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3DA8D56-BFC3-4835-981B-2D9ECE9B2C04}"/>
              </a:ext>
            </a:extLst>
          </p:cNvPr>
          <p:cNvSpPr>
            <a:spLocks noGrp="1"/>
          </p:cNvSpPr>
          <p:nvPr>
            <p:ph type="title"/>
          </p:nvPr>
        </p:nvSpPr>
        <p:spPr/>
        <p:txBody>
          <a:bodyPr/>
          <a:lstStyle/>
          <a:p>
            <a:r>
              <a:rPr lang="sv-SE" dirty="0"/>
              <a:t>Film: 1000-kronorsloppet</a:t>
            </a:r>
          </a:p>
        </p:txBody>
      </p:sp>
      <p:sp>
        <p:nvSpPr>
          <p:cNvPr id="5" name="Rektangel 4">
            <a:extLst>
              <a:ext uri="{FF2B5EF4-FFF2-40B4-BE49-F238E27FC236}">
                <a16:creationId xmlns:a16="http://schemas.microsoft.com/office/drawing/2014/main" id="{BB0CFB5F-A92A-4EBB-B031-5132B48173A9}"/>
              </a:ext>
            </a:extLst>
          </p:cNvPr>
          <p:cNvSpPr/>
          <p:nvPr/>
        </p:nvSpPr>
        <p:spPr>
          <a:xfrm>
            <a:off x="636888" y="6026049"/>
            <a:ext cx="5459111" cy="553998"/>
          </a:xfrm>
          <a:prstGeom prst="rect">
            <a:avLst/>
          </a:prstGeom>
        </p:spPr>
        <p:txBody>
          <a:bodyPr wrap="square">
            <a:spAutoFit/>
          </a:bodyPr>
          <a:lstStyle/>
          <a:p>
            <a:r>
              <a:rPr lang="sv-SE" sz="1000" dirty="0">
                <a:solidFill>
                  <a:srgbClr val="0F0F0F"/>
                </a:solidFill>
                <a:latin typeface="Roboto"/>
              </a:rPr>
              <a:t>Källa: Allmänna barnhuset</a:t>
            </a:r>
          </a:p>
          <a:p>
            <a:r>
              <a:rPr lang="sv-SE" sz="1000" dirty="0">
                <a:hlinkClick r:id="rId3"/>
              </a:rPr>
              <a:t>Länk till filmen</a:t>
            </a:r>
            <a:endParaRPr lang="sv-SE" sz="1000" dirty="0"/>
          </a:p>
          <a:p>
            <a:endParaRPr lang="sv-SE" sz="1000" b="1" i="0" dirty="0">
              <a:solidFill>
                <a:srgbClr val="0F0F0F"/>
              </a:solidFill>
              <a:effectLst/>
              <a:latin typeface="Roboto"/>
            </a:endParaRPr>
          </a:p>
        </p:txBody>
      </p:sp>
      <p:pic>
        <p:nvPicPr>
          <p:cNvPr id="8" name="Bildobjekt 7">
            <a:extLst>
              <a:ext uri="{FF2B5EF4-FFF2-40B4-BE49-F238E27FC236}">
                <a16:creationId xmlns:a16="http://schemas.microsoft.com/office/drawing/2014/main" id="{F445DCAA-36C8-49B1-BB01-FE3D94F3E2BA}"/>
              </a:ext>
            </a:extLst>
          </p:cNvPr>
          <p:cNvPicPr>
            <a:picLocks noChangeAspect="1"/>
          </p:cNvPicPr>
          <p:nvPr/>
        </p:nvPicPr>
        <p:blipFill>
          <a:blip r:embed="rId4"/>
          <a:stretch>
            <a:fillRect/>
          </a:stretch>
        </p:blipFill>
        <p:spPr>
          <a:xfrm>
            <a:off x="636888" y="1080000"/>
            <a:ext cx="8424000" cy="4781013"/>
          </a:xfrm>
          <a:prstGeom prst="rect">
            <a:avLst/>
          </a:prstGeom>
        </p:spPr>
      </p:pic>
      <p:sp>
        <p:nvSpPr>
          <p:cNvPr id="4" name="Platshållare för sidfot 3">
            <a:extLst>
              <a:ext uri="{FF2B5EF4-FFF2-40B4-BE49-F238E27FC236}">
                <a16:creationId xmlns:a16="http://schemas.microsoft.com/office/drawing/2014/main" id="{3A66D676-E7A2-482F-B44B-2822CA535FE5}"/>
              </a:ext>
            </a:extLst>
          </p:cNvPr>
          <p:cNvSpPr>
            <a:spLocks noGrp="1"/>
          </p:cNvSpPr>
          <p:nvPr>
            <p:ph type="ftr" sz="quarter" idx="11"/>
          </p:nvPr>
        </p:nvSpPr>
        <p:spPr/>
        <p:txBody>
          <a:bodyPr/>
          <a:lstStyle/>
          <a:p>
            <a:r>
              <a:rPr lang="sv-SE" dirty="0"/>
              <a:t>Bild 14</a:t>
            </a:r>
          </a:p>
        </p:txBody>
      </p:sp>
    </p:spTree>
    <p:extLst>
      <p:ext uri="{BB962C8B-B14F-4D97-AF65-F5344CB8AC3E}">
        <p14:creationId xmlns:p14="http://schemas.microsoft.com/office/powerpoint/2010/main" val="116316603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44D458A-FADC-4B04-8597-2F0395D03431}"/>
              </a:ext>
            </a:extLst>
          </p:cNvPr>
          <p:cNvSpPr>
            <a:spLocks noGrp="1"/>
          </p:cNvSpPr>
          <p:nvPr>
            <p:ph type="title"/>
          </p:nvPr>
        </p:nvSpPr>
        <p:spPr/>
        <p:txBody>
          <a:bodyPr/>
          <a:lstStyle/>
          <a:p>
            <a:br>
              <a:rPr lang="sv-SE" altLang="sv-SE" dirty="0"/>
            </a:br>
            <a:r>
              <a:rPr lang="sv-SE" altLang="sv-SE" dirty="0"/>
              <a:t>Hur påverkas de egna barnen? </a:t>
            </a:r>
            <a:endParaRPr lang="sv-SE" dirty="0"/>
          </a:p>
        </p:txBody>
      </p:sp>
      <p:sp>
        <p:nvSpPr>
          <p:cNvPr id="4" name="Platshållare för text 3">
            <a:extLst>
              <a:ext uri="{FF2B5EF4-FFF2-40B4-BE49-F238E27FC236}">
                <a16:creationId xmlns:a16="http://schemas.microsoft.com/office/drawing/2014/main" id="{8E6739AD-7A3A-4956-82B1-D365433B30BB}"/>
              </a:ext>
            </a:extLst>
          </p:cNvPr>
          <p:cNvSpPr>
            <a:spLocks noGrp="1"/>
          </p:cNvSpPr>
          <p:nvPr>
            <p:ph type="body" sz="quarter" idx="13"/>
          </p:nvPr>
        </p:nvSpPr>
        <p:spPr/>
        <p:txBody>
          <a:bodyPr/>
          <a:lstStyle/>
          <a:p>
            <a:pPr marL="0" indent="0">
              <a:buNone/>
            </a:pPr>
            <a:r>
              <a:rPr lang="sv-SE" altLang="sv-SE" dirty="0"/>
              <a:t>Om du har egna barn: </a:t>
            </a:r>
          </a:p>
          <a:p>
            <a:r>
              <a:rPr lang="sv-SE" altLang="sv-SE" dirty="0"/>
              <a:t>Hur har dina egna barn blivit förberedda på att få fostersyskon? </a:t>
            </a:r>
          </a:p>
          <a:p>
            <a:r>
              <a:rPr lang="sv-SE" dirty="0"/>
              <a:t>Hur tror du dina egna barn kan påverkas av att ni blir familjehem?</a:t>
            </a:r>
            <a:r>
              <a:rPr lang="sv-SE" altLang="sv-SE" dirty="0"/>
              <a:t> </a:t>
            </a:r>
            <a:endParaRPr lang="sv-SE" altLang="sv-SE" dirty="0">
              <a:solidFill>
                <a:srgbClr val="FF0000"/>
              </a:solidFill>
            </a:endParaRPr>
          </a:p>
          <a:p>
            <a:pPr marL="0" indent="0">
              <a:buNone/>
            </a:pPr>
            <a:endParaRPr lang="sv-SE" dirty="0"/>
          </a:p>
        </p:txBody>
      </p:sp>
      <p:pic>
        <p:nvPicPr>
          <p:cNvPr id="9" name="Platshållare för bild 8">
            <a:extLst>
              <a:ext uri="{FF2B5EF4-FFF2-40B4-BE49-F238E27FC236}">
                <a16:creationId xmlns:a16="http://schemas.microsoft.com/office/drawing/2014/main" id="{1D24507D-6314-483F-8442-CF5AEFF8DFD3}"/>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171" b="-33171"/>
          <a:stretch/>
        </p:blipFill>
        <p:spPr/>
      </p:pic>
      <p:sp>
        <p:nvSpPr>
          <p:cNvPr id="2" name="Platshållare för sidfot 1">
            <a:extLst>
              <a:ext uri="{FF2B5EF4-FFF2-40B4-BE49-F238E27FC236}">
                <a16:creationId xmlns:a16="http://schemas.microsoft.com/office/drawing/2014/main" id="{0E8BD96E-72A6-4998-A271-A3669C7D136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Bild 10</a:t>
            </a:r>
          </a:p>
        </p:txBody>
      </p:sp>
    </p:spTree>
    <p:extLst>
      <p:ext uri="{BB962C8B-B14F-4D97-AF65-F5344CB8AC3E}">
        <p14:creationId xmlns:p14="http://schemas.microsoft.com/office/powerpoint/2010/main" val="32415451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5FF7C653-CC58-4846-B0A2-50FF40BD25B6}"/>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3147" r="6541"/>
          <a:stretch/>
        </p:blipFill>
        <p:spPr>
          <a:xfrm>
            <a:off x="8077201" y="0"/>
            <a:ext cx="4114800" cy="6858000"/>
          </a:xfrm>
        </p:spPr>
      </p:pic>
      <p:sp>
        <p:nvSpPr>
          <p:cNvPr id="2" name="Rubrik 1">
            <a:extLst>
              <a:ext uri="{FF2B5EF4-FFF2-40B4-BE49-F238E27FC236}">
                <a16:creationId xmlns:a16="http://schemas.microsoft.com/office/drawing/2014/main" id="{7BA580A3-4421-43A8-A2F5-9324CCBB8D91}"/>
              </a:ext>
            </a:extLst>
          </p:cNvPr>
          <p:cNvSpPr>
            <a:spLocks noGrp="1"/>
          </p:cNvSpPr>
          <p:nvPr>
            <p:ph type="title"/>
          </p:nvPr>
        </p:nvSpPr>
        <p:spPr/>
        <p:txBody>
          <a:bodyPr/>
          <a:lstStyle/>
          <a:p>
            <a:r>
              <a:rPr lang="sv-SE" altLang="sv-SE" dirty="0"/>
              <a:t>Barnen i familjen</a:t>
            </a:r>
            <a:endParaRPr lang="sv-SE" dirty="0"/>
          </a:p>
        </p:txBody>
      </p:sp>
      <p:sp>
        <p:nvSpPr>
          <p:cNvPr id="3" name="Platshållare för text 2">
            <a:extLst>
              <a:ext uri="{FF2B5EF4-FFF2-40B4-BE49-F238E27FC236}">
                <a16:creationId xmlns:a16="http://schemas.microsoft.com/office/drawing/2014/main" id="{BD9B19CD-5201-4FDB-9C9D-D4874E059F0D}"/>
              </a:ext>
            </a:extLst>
          </p:cNvPr>
          <p:cNvSpPr>
            <a:spLocks noGrp="1"/>
          </p:cNvSpPr>
          <p:nvPr>
            <p:ph type="body" sz="quarter" idx="13"/>
          </p:nvPr>
        </p:nvSpPr>
        <p:spPr/>
        <p:txBody>
          <a:bodyPr/>
          <a:lstStyle/>
          <a:p>
            <a:pPr>
              <a:defRPr/>
            </a:pPr>
            <a:r>
              <a:rPr lang="sv-SE" altLang="sv-SE" sz="2400" dirty="0"/>
              <a:t>Förbered de egna barnen innan placeringen och involvera dem i planeringen. </a:t>
            </a:r>
          </a:p>
          <a:p>
            <a:pPr>
              <a:defRPr/>
            </a:pPr>
            <a:r>
              <a:rPr lang="sv-SE" altLang="sv-SE" sz="2400" dirty="0"/>
              <a:t>Alla barn i familjen behöver tid och uppmärksamhet, både de egna och de placerade barnen. </a:t>
            </a:r>
          </a:p>
          <a:p>
            <a:pPr>
              <a:defRPr/>
            </a:pPr>
            <a:r>
              <a:rPr lang="sv-SE" altLang="sv-SE" sz="2400" dirty="0"/>
              <a:t>Var observant på relationen mellan barnen. </a:t>
            </a:r>
          </a:p>
          <a:p>
            <a:pPr>
              <a:defRPr/>
            </a:pPr>
            <a:r>
              <a:rPr lang="sv-SE" altLang="sv-SE" sz="2400" dirty="0"/>
              <a:t>Stöd utifrån kan vara hjälpsamt och viktigt för att skapa goda förutsättningar för barnen.</a:t>
            </a:r>
            <a:endParaRPr lang="sv-SE" dirty="0"/>
          </a:p>
        </p:txBody>
      </p:sp>
      <p:sp>
        <p:nvSpPr>
          <p:cNvPr id="4" name="Platshållare för sidfot 3">
            <a:extLst>
              <a:ext uri="{FF2B5EF4-FFF2-40B4-BE49-F238E27FC236}">
                <a16:creationId xmlns:a16="http://schemas.microsoft.com/office/drawing/2014/main" id="{3CD1AF5B-4EAC-49C3-B559-82CBDA24212F}"/>
              </a:ext>
            </a:extLst>
          </p:cNvPr>
          <p:cNvSpPr>
            <a:spLocks noGrp="1"/>
          </p:cNvSpPr>
          <p:nvPr>
            <p:ph type="ftr" sz="quarter" idx="11"/>
          </p:nvPr>
        </p:nvSpPr>
        <p:spPr/>
        <p:txBody>
          <a:bodyPr/>
          <a:lstStyle/>
          <a:p>
            <a:r>
              <a:rPr lang="sv-SE" dirty="0"/>
              <a:t>Bild 11</a:t>
            </a:r>
          </a:p>
        </p:txBody>
      </p:sp>
    </p:spTree>
    <p:extLst>
      <p:ext uri="{BB962C8B-B14F-4D97-AF65-F5344CB8AC3E}">
        <p14:creationId xmlns:p14="http://schemas.microsoft.com/office/powerpoint/2010/main" val="11333589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EDFC6ED4-5F78-49DE-9785-B118C4A21248}"/>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46741" t="961" r="14000" b="961"/>
          <a:stretch/>
        </p:blipFill>
        <p:spPr>
          <a:xfrm>
            <a:off x="8077201" y="0"/>
            <a:ext cx="4114800" cy="6858000"/>
          </a:xfrm>
        </p:spPr>
      </p:pic>
      <p:sp>
        <p:nvSpPr>
          <p:cNvPr id="2" name="Rubrik 1">
            <a:extLst>
              <a:ext uri="{FF2B5EF4-FFF2-40B4-BE49-F238E27FC236}">
                <a16:creationId xmlns:a16="http://schemas.microsoft.com/office/drawing/2014/main" id="{9D39B0AC-9855-4262-A8F1-387B66E6DCF6}"/>
              </a:ext>
            </a:extLst>
          </p:cNvPr>
          <p:cNvSpPr>
            <a:spLocks noGrp="1"/>
          </p:cNvSpPr>
          <p:nvPr>
            <p:ph type="title"/>
          </p:nvPr>
        </p:nvSpPr>
        <p:spPr/>
        <p:txBody>
          <a:bodyPr/>
          <a:lstStyle/>
          <a:p>
            <a:r>
              <a:rPr lang="sv-SE" altLang="sv-SE" dirty="0"/>
              <a:t>Vuxna</a:t>
            </a:r>
            <a:endParaRPr lang="sv-SE" dirty="0"/>
          </a:p>
        </p:txBody>
      </p:sp>
      <p:sp>
        <p:nvSpPr>
          <p:cNvPr id="3" name="Platshållare för text 2">
            <a:extLst>
              <a:ext uri="{FF2B5EF4-FFF2-40B4-BE49-F238E27FC236}">
                <a16:creationId xmlns:a16="http://schemas.microsoft.com/office/drawing/2014/main" id="{81FD3537-5D1A-4905-B296-779D79321CB2}"/>
              </a:ext>
            </a:extLst>
          </p:cNvPr>
          <p:cNvSpPr>
            <a:spLocks noGrp="1"/>
          </p:cNvSpPr>
          <p:nvPr>
            <p:ph type="body" sz="quarter" idx="13"/>
          </p:nvPr>
        </p:nvSpPr>
        <p:spPr/>
        <p:txBody>
          <a:bodyPr/>
          <a:lstStyle/>
          <a:p>
            <a:r>
              <a:rPr lang="sv-SE" dirty="0"/>
              <a:t>De vuxna i familjen behöver stötta varandra. </a:t>
            </a:r>
          </a:p>
          <a:p>
            <a:r>
              <a:rPr lang="sv-SE" dirty="0"/>
              <a:t>Ta hjälp av släkt och vänner om det är möjligt. </a:t>
            </a:r>
          </a:p>
          <a:p>
            <a:r>
              <a:rPr lang="sv-SE" dirty="0"/>
              <a:t>Tänk på att släkt och vänner också kan påverkas. </a:t>
            </a:r>
            <a:br>
              <a:rPr lang="sv-SE" dirty="0"/>
            </a:br>
            <a:r>
              <a:rPr lang="sv-SE" dirty="0"/>
              <a:t>Det kan vara både en styrka och en utmaning. </a:t>
            </a:r>
          </a:p>
          <a:p>
            <a:r>
              <a:rPr lang="sv-SE" dirty="0"/>
              <a:t>Försök att prioritera sådant som hjälper er att hantera stress och ger utrymme för återhämtning. </a:t>
            </a:r>
          </a:p>
          <a:p>
            <a:endParaRPr lang="sv-SE" dirty="0"/>
          </a:p>
        </p:txBody>
      </p:sp>
      <p:sp>
        <p:nvSpPr>
          <p:cNvPr id="4" name="Platshållare för sidfot 3">
            <a:extLst>
              <a:ext uri="{FF2B5EF4-FFF2-40B4-BE49-F238E27FC236}">
                <a16:creationId xmlns:a16="http://schemas.microsoft.com/office/drawing/2014/main" id="{904D2923-5160-4904-A696-0BF9CA872AC1}"/>
              </a:ext>
            </a:extLst>
          </p:cNvPr>
          <p:cNvSpPr>
            <a:spLocks noGrp="1"/>
          </p:cNvSpPr>
          <p:nvPr>
            <p:ph type="ftr" sz="quarter" idx="11"/>
          </p:nvPr>
        </p:nvSpPr>
        <p:spPr/>
        <p:txBody>
          <a:bodyPr/>
          <a:lstStyle/>
          <a:p>
            <a:r>
              <a:rPr lang="sv-SE" dirty="0"/>
              <a:t>Bild 12</a:t>
            </a:r>
          </a:p>
        </p:txBody>
      </p:sp>
    </p:spTree>
    <p:extLst>
      <p:ext uri="{BB962C8B-B14F-4D97-AF65-F5344CB8AC3E}">
        <p14:creationId xmlns:p14="http://schemas.microsoft.com/office/powerpoint/2010/main" val="354214079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57F67-8300-4813-AFFC-71F0AA1641A3}"/>
              </a:ext>
            </a:extLst>
          </p:cNvPr>
          <p:cNvSpPr>
            <a:spLocks noGrp="1"/>
          </p:cNvSpPr>
          <p:nvPr>
            <p:ph type="title"/>
          </p:nvPr>
        </p:nvSpPr>
        <p:spPr/>
        <p:txBody>
          <a:bodyPr/>
          <a:lstStyle/>
          <a:p>
            <a:r>
              <a:rPr lang="sv-SE" dirty="0"/>
              <a:t>Film: Hur blir det för mig?</a:t>
            </a:r>
            <a:br>
              <a:rPr lang="sv-SE" dirty="0"/>
            </a:br>
            <a:endParaRPr lang="sv-SE" dirty="0"/>
          </a:p>
        </p:txBody>
      </p:sp>
      <p:sp>
        <p:nvSpPr>
          <p:cNvPr id="6" name="textruta 5">
            <a:extLst>
              <a:ext uri="{FF2B5EF4-FFF2-40B4-BE49-F238E27FC236}">
                <a16:creationId xmlns:a16="http://schemas.microsoft.com/office/drawing/2014/main" id="{D500B483-D765-4E57-A737-1864758D5AF1}"/>
              </a:ext>
            </a:extLst>
          </p:cNvPr>
          <p:cNvSpPr txBox="1"/>
          <p:nvPr/>
        </p:nvSpPr>
        <p:spPr>
          <a:xfrm>
            <a:off x="636887" y="5917890"/>
            <a:ext cx="10165791" cy="553998"/>
          </a:xfrm>
          <a:prstGeom prst="rect">
            <a:avLst/>
          </a:prstGeom>
          <a:noFill/>
        </p:spPr>
        <p:txBody>
          <a:bodyPr wrap="square" rtlCol="0">
            <a:spAutoFit/>
          </a:bodyPr>
          <a:lstStyle/>
          <a:p>
            <a:r>
              <a:rPr lang="sv-SE" sz="1000" dirty="0"/>
              <a:t>Källa: Syskonstödet </a:t>
            </a:r>
          </a:p>
          <a:p>
            <a:r>
              <a:rPr lang="sv-SE" sz="1000" dirty="0">
                <a:hlinkClick r:id="rId3"/>
              </a:rPr>
              <a:t>Länk till filmen</a:t>
            </a:r>
            <a:endParaRPr lang="sv-SE" sz="1000" dirty="0"/>
          </a:p>
          <a:p>
            <a:r>
              <a:rPr lang="sv-SE" sz="1000" dirty="0"/>
              <a:t> </a:t>
            </a:r>
          </a:p>
        </p:txBody>
      </p:sp>
      <p:pic>
        <p:nvPicPr>
          <p:cNvPr id="7" name="Bildobjekt 6">
            <a:extLst>
              <a:ext uri="{FF2B5EF4-FFF2-40B4-BE49-F238E27FC236}">
                <a16:creationId xmlns:a16="http://schemas.microsoft.com/office/drawing/2014/main" id="{1A9BE84F-9D3A-4344-B8C2-EDF2B5F38318}"/>
              </a:ext>
            </a:extLst>
          </p:cNvPr>
          <p:cNvPicPr>
            <a:picLocks noChangeAspect="1"/>
          </p:cNvPicPr>
          <p:nvPr/>
        </p:nvPicPr>
        <p:blipFill>
          <a:blip r:embed="rId4"/>
          <a:stretch>
            <a:fillRect/>
          </a:stretch>
        </p:blipFill>
        <p:spPr>
          <a:xfrm>
            <a:off x="549336" y="1080000"/>
            <a:ext cx="8280000" cy="4711917"/>
          </a:xfrm>
          <a:prstGeom prst="rect">
            <a:avLst/>
          </a:prstGeom>
        </p:spPr>
      </p:pic>
      <p:sp>
        <p:nvSpPr>
          <p:cNvPr id="3" name="Platshållare för sidfot 2">
            <a:extLst>
              <a:ext uri="{FF2B5EF4-FFF2-40B4-BE49-F238E27FC236}">
                <a16:creationId xmlns:a16="http://schemas.microsoft.com/office/drawing/2014/main" id="{8DCB254E-6B6A-4B2C-A3C4-41BDCB7A5FD5}"/>
              </a:ext>
            </a:extLst>
          </p:cNvPr>
          <p:cNvSpPr>
            <a:spLocks noGrp="1"/>
          </p:cNvSpPr>
          <p:nvPr>
            <p:ph type="ftr" sz="quarter" idx="11"/>
          </p:nvPr>
        </p:nvSpPr>
        <p:spPr/>
        <p:txBody>
          <a:bodyPr/>
          <a:lstStyle/>
          <a:p>
            <a:r>
              <a:rPr lang="sv-SE" dirty="0"/>
              <a:t>Bild 13</a:t>
            </a:r>
          </a:p>
        </p:txBody>
      </p:sp>
    </p:spTree>
    <p:extLst>
      <p:ext uri="{BB962C8B-B14F-4D97-AF65-F5344CB8AC3E}">
        <p14:creationId xmlns:p14="http://schemas.microsoft.com/office/powerpoint/2010/main" val="295225325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C2281361-4D0D-4259-B6BE-6CC3CB88CC7F}"/>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2842" t="-926" r="-1874" b="1"/>
          <a:stretch/>
        </p:blipFill>
        <p:spPr>
          <a:xfrm>
            <a:off x="636890" y="1492408"/>
            <a:ext cx="8379520" cy="4596959"/>
          </a:xfrm>
        </p:spPr>
      </p:pic>
      <p:sp>
        <p:nvSpPr>
          <p:cNvPr id="3" name="Rubrik 2">
            <a:extLst>
              <a:ext uri="{FF2B5EF4-FFF2-40B4-BE49-F238E27FC236}">
                <a16:creationId xmlns:a16="http://schemas.microsoft.com/office/drawing/2014/main" id="{0457F3E0-084F-4D0E-8E32-6661E72F9A43}"/>
              </a:ext>
            </a:extLst>
          </p:cNvPr>
          <p:cNvSpPr>
            <a:spLocks noGrp="1"/>
          </p:cNvSpPr>
          <p:nvPr>
            <p:ph type="title"/>
          </p:nvPr>
        </p:nvSpPr>
        <p:spPr/>
        <p:txBody>
          <a:bodyPr/>
          <a:lstStyle/>
          <a:p>
            <a:r>
              <a:rPr lang="sv-SE" dirty="0"/>
              <a:t>Syskonstödet</a:t>
            </a:r>
          </a:p>
        </p:txBody>
      </p:sp>
      <p:sp>
        <p:nvSpPr>
          <p:cNvPr id="7" name="Rektangel 6">
            <a:extLst>
              <a:ext uri="{FF2B5EF4-FFF2-40B4-BE49-F238E27FC236}">
                <a16:creationId xmlns:a16="http://schemas.microsoft.com/office/drawing/2014/main" id="{1F8FF15F-30AF-4EAF-940C-59DE4F52955D}"/>
              </a:ext>
            </a:extLst>
          </p:cNvPr>
          <p:cNvSpPr/>
          <p:nvPr/>
        </p:nvSpPr>
        <p:spPr>
          <a:xfrm>
            <a:off x="499730" y="6071779"/>
            <a:ext cx="4540103" cy="246221"/>
          </a:xfrm>
          <a:prstGeom prst="rect">
            <a:avLst/>
          </a:prstGeom>
        </p:spPr>
        <p:txBody>
          <a:bodyPr wrap="square">
            <a:spAutoFit/>
          </a:bodyPr>
          <a:lstStyle/>
          <a:p>
            <a:r>
              <a:rPr lang="sv-SE" sz="1000" dirty="0">
                <a:hlinkClick r:id="rId3"/>
              </a:rPr>
              <a:t>https://syskonstodet.se/</a:t>
            </a:r>
            <a:endParaRPr lang="sv-SE" dirty="0"/>
          </a:p>
        </p:txBody>
      </p:sp>
      <p:sp>
        <p:nvSpPr>
          <p:cNvPr id="2" name="Platshållare för sidfot 1">
            <a:extLst>
              <a:ext uri="{FF2B5EF4-FFF2-40B4-BE49-F238E27FC236}">
                <a16:creationId xmlns:a16="http://schemas.microsoft.com/office/drawing/2014/main" id="{D9C8D4D3-BAD1-4A5B-918B-0BE9131D65E7}"/>
              </a:ext>
            </a:extLst>
          </p:cNvPr>
          <p:cNvSpPr>
            <a:spLocks noGrp="1"/>
          </p:cNvSpPr>
          <p:nvPr>
            <p:ph type="ftr" sz="quarter" idx="11"/>
          </p:nvPr>
        </p:nvSpPr>
        <p:spPr/>
        <p:txBody>
          <a:bodyPr/>
          <a:lstStyle/>
          <a:p>
            <a:r>
              <a:rPr lang="sv-SE" dirty="0"/>
              <a:t>Bild 14</a:t>
            </a:r>
          </a:p>
        </p:txBody>
      </p:sp>
    </p:spTree>
    <p:extLst>
      <p:ext uri="{BB962C8B-B14F-4D97-AF65-F5344CB8AC3E}">
        <p14:creationId xmlns:p14="http://schemas.microsoft.com/office/powerpoint/2010/main" val="38155630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Rektangulär pratbubbla med text">
            <a:extLst>
              <a:ext uri="{FF2B5EF4-FFF2-40B4-BE49-F238E27FC236}">
                <a16:creationId xmlns:a16="http://schemas.microsoft.com/office/drawing/2014/main" id="{2D4E2936-E627-4CD9-A11F-B0969BCD6C7B}"/>
              </a:ext>
              <a:ext uri="{C183D7F6-B498-43B3-948B-1728B52AA6E4}">
                <adec:decorative xmlns:adec="http://schemas.microsoft.com/office/drawing/2017/decorative" val="1"/>
              </a:ext>
            </a:extLst>
          </p:cNvPr>
          <p:cNvGrpSpPr/>
          <p:nvPr/>
        </p:nvGrpSpPr>
        <p:grpSpPr>
          <a:xfrm>
            <a:off x="2128598" y="1412240"/>
            <a:ext cx="7918445" cy="4490720"/>
            <a:chOff x="2108120" y="3836369"/>
            <a:chExt cx="2291937" cy="1687233"/>
          </a:xfrm>
        </p:grpSpPr>
        <p:sp>
          <p:nvSpPr>
            <p:cNvPr id="5" name="Rektangel: rundade hörn">
              <a:extLst>
                <a:ext uri="{FF2B5EF4-FFF2-40B4-BE49-F238E27FC236}">
                  <a16:creationId xmlns:a16="http://schemas.microsoft.com/office/drawing/2014/main" id="{AB8DD2AC-4BF8-431B-989A-70DE8981B31B}"/>
                </a:ext>
                <a:ext uri="{C183D7F6-B498-43B3-948B-1728B52AA6E4}">
                  <adec:decorative xmlns:adec="http://schemas.microsoft.com/office/drawing/2017/decorative" val="1"/>
                </a:ext>
              </a:extLst>
            </p:cNvPr>
            <p:cNvSpPr/>
            <p:nvPr/>
          </p:nvSpPr>
          <p:spPr>
            <a:xfrm>
              <a:off x="2108120" y="3836369"/>
              <a:ext cx="2291937" cy="1295065"/>
            </a:xfrm>
            <a:prstGeom prst="roundRect">
              <a:avLst>
                <a:gd name="adj" fmla="val 65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Likbent triangel">
              <a:extLst>
                <a:ext uri="{FF2B5EF4-FFF2-40B4-BE49-F238E27FC236}">
                  <a16:creationId xmlns:a16="http://schemas.microsoft.com/office/drawing/2014/main" id="{CAF0C3FB-A5DC-4569-9814-4580AA7F4BC0}"/>
                </a:ext>
                <a:ext uri="{C183D7F6-B498-43B3-948B-1728B52AA6E4}">
                  <adec:decorative xmlns:adec="http://schemas.microsoft.com/office/drawing/2017/decorative" val="1"/>
                </a:ext>
              </a:extLst>
            </p:cNvPr>
            <p:cNvSpPr/>
            <p:nvPr/>
          </p:nvSpPr>
          <p:spPr>
            <a:xfrm rot="9526137">
              <a:off x="3809619" y="4915331"/>
              <a:ext cx="475013" cy="60827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7" name="textruta">
            <a:extLst>
              <a:ext uri="{FF2B5EF4-FFF2-40B4-BE49-F238E27FC236}">
                <a16:creationId xmlns:a16="http://schemas.microsoft.com/office/drawing/2014/main" id="{5CAB3B92-085C-46E3-B930-E9CA0EDB8723}"/>
              </a:ext>
            </a:extLst>
          </p:cNvPr>
          <p:cNvSpPr txBox="1"/>
          <p:nvPr/>
        </p:nvSpPr>
        <p:spPr>
          <a:xfrm>
            <a:off x="2621281" y="2113635"/>
            <a:ext cx="7264424" cy="2251899"/>
          </a:xfrm>
          <a:prstGeom prst="rect">
            <a:avLst/>
          </a:prstGeom>
          <a:noFill/>
        </p:spPr>
        <p:txBody>
          <a:bodyPr wrap="square" rtlCol="0">
            <a:spAutoFit/>
          </a:bodyPr>
          <a:lstStyle/>
          <a:p>
            <a:r>
              <a:rPr lang="sv-SE" sz="2200" b="1" dirty="0">
                <a:solidFill>
                  <a:schemeClr val="bg1"/>
                </a:solidFill>
              </a:rPr>
              <a:t>Men när man kommit igenom det där </a:t>
            </a:r>
            <a:br>
              <a:rPr lang="sv-SE" sz="2200" b="1" dirty="0">
                <a:solidFill>
                  <a:schemeClr val="bg1"/>
                </a:solidFill>
              </a:rPr>
            </a:br>
            <a:r>
              <a:rPr lang="sv-SE" sz="2200" b="1" dirty="0">
                <a:solidFill>
                  <a:schemeClr val="bg1"/>
                </a:solidFill>
              </a:rPr>
              <a:t>och nått en lösning, använt sig av sina </a:t>
            </a:r>
            <a:br>
              <a:rPr lang="sv-SE" sz="2200" b="1" dirty="0">
                <a:solidFill>
                  <a:schemeClr val="bg1"/>
                </a:solidFill>
              </a:rPr>
            </a:br>
            <a:r>
              <a:rPr lang="sv-SE" sz="2200" b="1" dirty="0">
                <a:solidFill>
                  <a:schemeClr val="bg1"/>
                </a:solidFill>
              </a:rPr>
              <a:t>kunskaper och fått ny kunskap och erfarenhet, </a:t>
            </a:r>
            <a:br>
              <a:rPr lang="sv-SE" sz="2200" b="1" dirty="0">
                <a:solidFill>
                  <a:schemeClr val="bg1"/>
                </a:solidFill>
              </a:rPr>
            </a:br>
            <a:r>
              <a:rPr lang="sv-SE" sz="2200" b="1" dirty="0">
                <a:solidFill>
                  <a:schemeClr val="bg1"/>
                </a:solidFill>
              </a:rPr>
              <a:t>då känns det så bra.</a:t>
            </a:r>
          </a:p>
          <a:p>
            <a:pPr lvl="0" algn="r">
              <a:lnSpc>
                <a:spcPct val="110000"/>
              </a:lnSpc>
              <a:spcBef>
                <a:spcPts val="1000"/>
              </a:spcBef>
            </a:pPr>
            <a:r>
              <a:rPr lang="sv-SE" altLang="sv-SE" sz="2000" i="1" dirty="0">
                <a:solidFill>
                  <a:srgbClr val="FFFFFF"/>
                </a:solidFill>
              </a:rPr>
              <a:t>Familjehemsförälder</a:t>
            </a:r>
          </a:p>
          <a:p>
            <a:endParaRPr lang="sv-SE" sz="2200" b="1" dirty="0">
              <a:solidFill>
                <a:schemeClr val="bg1"/>
              </a:solidFill>
            </a:endParaRPr>
          </a:p>
        </p:txBody>
      </p:sp>
      <p:sp>
        <p:nvSpPr>
          <p:cNvPr id="9" name="Symbol - spruta">
            <a:extLst>
              <a:ext uri="{FF2B5EF4-FFF2-40B4-BE49-F238E27FC236}">
                <a16:creationId xmlns:a16="http://schemas.microsoft.com/office/drawing/2014/main" id="{083F1453-B2C8-4AD2-AB6D-9400B637D700}"/>
              </a:ext>
            </a:extLst>
          </p:cNvPr>
          <p:cNvSpPr>
            <a:spLocks noEditPoints="1"/>
          </p:cNvSpPr>
          <p:nvPr/>
        </p:nvSpPr>
        <p:spPr bwMode="auto">
          <a:xfrm>
            <a:off x="10047044" y="1867068"/>
            <a:ext cx="619689" cy="611534"/>
          </a:xfrm>
          <a:custGeom>
            <a:avLst/>
            <a:gdLst>
              <a:gd name="T0" fmla="*/ 361 w 364"/>
              <a:gd name="T1" fmla="*/ 343 h 359"/>
              <a:gd name="T2" fmla="*/ 322 w 364"/>
              <a:gd name="T3" fmla="*/ 304 h 359"/>
              <a:gd name="T4" fmla="*/ 315 w 364"/>
              <a:gd name="T5" fmla="*/ 204 h 359"/>
              <a:gd name="T6" fmla="*/ 312 w 364"/>
              <a:gd name="T7" fmla="*/ 198 h 359"/>
              <a:gd name="T8" fmla="*/ 167 w 364"/>
              <a:gd name="T9" fmla="*/ 53 h 359"/>
              <a:gd name="T10" fmla="*/ 154 w 364"/>
              <a:gd name="T11" fmla="*/ 53 h 359"/>
              <a:gd name="T12" fmla="*/ 112 w 364"/>
              <a:gd name="T13" fmla="*/ 94 h 359"/>
              <a:gd name="T14" fmla="*/ 112 w 364"/>
              <a:gd name="T15" fmla="*/ 94 h 359"/>
              <a:gd name="T16" fmla="*/ 63 w 364"/>
              <a:gd name="T17" fmla="*/ 46 h 359"/>
              <a:gd name="T18" fmla="*/ 96 w 364"/>
              <a:gd name="T19" fmla="*/ 13 h 359"/>
              <a:gd name="T20" fmla="*/ 83 w 364"/>
              <a:gd name="T21" fmla="*/ 0 h 359"/>
              <a:gd name="T22" fmla="*/ 0 w 364"/>
              <a:gd name="T23" fmla="*/ 83 h 359"/>
              <a:gd name="T24" fmla="*/ 13 w 364"/>
              <a:gd name="T25" fmla="*/ 96 h 359"/>
              <a:gd name="T26" fmla="*/ 50 w 364"/>
              <a:gd name="T27" fmla="*/ 59 h 359"/>
              <a:gd name="T28" fmla="*/ 99 w 364"/>
              <a:gd name="T29" fmla="*/ 108 h 359"/>
              <a:gd name="T30" fmla="*/ 99 w 364"/>
              <a:gd name="T31" fmla="*/ 108 h 359"/>
              <a:gd name="T32" fmla="*/ 57 w 364"/>
              <a:gd name="T33" fmla="*/ 150 h 359"/>
              <a:gd name="T34" fmla="*/ 54 w 364"/>
              <a:gd name="T35" fmla="*/ 156 h 359"/>
              <a:gd name="T36" fmla="*/ 57 w 364"/>
              <a:gd name="T37" fmla="*/ 163 h 359"/>
              <a:gd name="T38" fmla="*/ 202 w 364"/>
              <a:gd name="T39" fmla="*/ 308 h 359"/>
              <a:gd name="T40" fmla="*/ 208 w 364"/>
              <a:gd name="T41" fmla="*/ 311 h 359"/>
              <a:gd name="T42" fmla="*/ 309 w 364"/>
              <a:gd name="T43" fmla="*/ 317 h 359"/>
              <a:gd name="T44" fmla="*/ 348 w 364"/>
              <a:gd name="T45" fmla="*/ 356 h 359"/>
              <a:gd name="T46" fmla="*/ 354 w 364"/>
              <a:gd name="T47" fmla="*/ 359 h 359"/>
              <a:gd name="T48" fmla="*/ 361 w 364"/>
              <a:gd name="T49" fmla="*/ 356 h 359"/>
              <a:gd name="T50" fmla="*/ 361 w 364"/>
              <a:gd name="T51" fmla="*/ 343 h 359"/>
              <a:gd name="T52" fmla="*/ 181 w 364"/>
              <a:gd name="T53" fmla="*/ 260 h 359"/>
              <a:gd name="T54" fmla="*/ 223 w 364"/>
              <a:gd name="T55" fmla="*/ 218 h 359"/>
              <a:gd name="T56" fmla="*/ 209 w 364"/>
              <a:gd name="T57" fmla="*/ 205 h 359"/>
              <a:gd name="T58" fmla="*/ 168 w 364"/>
              <a:gd name="T59" fmla="*/ 247 h 359"/>
              <a:gd name="T60" fmla="*/ 125 w 364"/>
              <a:gd name="T61" fmla="*/ 205 h 359"/>
              <a:gd name="T62" fmla="*/ 167 w 364"/>
              <a:gd name="T63" fmla="*/ 163 h 359"/>
              <a:gd name="T64" fmla="*/ 154 w 364"/>
              <a:gd name="T65" fmla="*/ 150 h 359"/>
              <a:gd name="T66" fmla="*/ 112 w 364"/>
              <a:gd name="T67" fmla="*/ 191 h 359"/>
              <a:gd name="T68" fmla="*/ 77 w 364"/>
              <a:gd name="T69" fmla="*/ 156 h 359"/>
              <a:gd name="T70" fmla="*/ 161 w 364"/>
              <a:gd name="T71" fmla="*/ 73 h 359"/>
              <a:gd name="T72" fmla="*/ 297 w 364"/>
              <a:gd name="T73" fmla="*/ 209 h 359"/>
              <a:gd name="T74" fmla="*/ 302 w 364"/>
              <a:gd name="T75" fmla="*/ 293 h 359"/>
              <a:gd name="T76" fmla="*/ 299 w 364"/>
              <a:gd name="T77" fmla="*/ 295 h 359"/>
              <a:gd name="T78" fmla="*/ 297 w 364"/>
              <a:gd name="T79" fmla="*/ 298 h 359"/>
              <a:gd name="T80" fmla="*/ 213 w 364"/>
              <a:gd name="T81" fmla="*/ 292 h 359"/>
              <a:gd name="T82" fmla="*/ 181 w 364"/>
              <a:gd name="T83" fmla="*/ 26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4" h="359">
                <a:moveTo>
                  <a:pt x="361" y="343"/>
                </a:moveTo>
                <a:cubicBezTo>
                  <a:pt x="322" y="304"/>
                  <a:pt x="322" y="304"/>
                  <a:pt x="322" y="304"/>
                </a:cubicBezTo>
                <a:cubicBezTo>
                  <a:pt x="315" y="204"/>
                  <a:pt x="315" y="204"/>
                  <a:pt x="315" y="204"/>
                </a:cubicBezTo>
                <a:cubicBezTo>
                  <a:pt x="315" y="202"/>
                  <a:pt x="314" y="200"/>
                  <a:pt x="312" y="198"/>
                </a:cubicBezTo>
                <a:cubicBezTo>
                  <a:pt x="167" y="53"/>
                  <a:pt x="167" y="53"/>
                  <a:pt x="167" y="53"/>
                </a:cubicBezTo>
                <a:cubicBezTo>
                  <a:pt x="164" y="49"/>
                  <a:pt x="157" y="49"/>
                  <a:pt x="154" y="53"/>
                </a:cubicBezTo>
                <a:cubicBezTo>
                  <a:pt x="112" y="94"/>
                  <a:pt x="112" y="94"/>
                  <a:pt x="112" y="94"/>
                </a:cubicBezTo>
                <a:cubicBezTo>
                  <a:pt x="112" y="94"/>
                  <a:pt x="112" y="94"/>
                  <a:pt x="112" y="94"/>
                </a:cubicBezTo>
                <a:cubicBezTo>
                  <a:pt x="63" y="46"/>
                  <a:pt x="63" y="46"/>
                  <a:pt x="63" y="46"/>
                </a:cubicBezTo>
                <a:cubicBezTo>
                  <a:pt x="96" y="13"/>
                  <a:pt x="96" y="13"/>
                  <a:pt x="96" y="13"/>
                </a:cubicBezTo>
                <a:cubicBezTo>
                  <a:pt x="83" y="0"/>
                  <a:pt x="83" y="0"/>
                  <a:pt x="83" y="0"/>
                </a:cubicBezTo>
                <a:cubicBezTo>
                  <a:pt x="0" y="83"/>
                  <a:pt x="0" y="83"/>
                  <a:pt x="0" y="83"/>
                </a:cubicBezTo>
                <a:cubicBezTo>
                  <a:pt x="13" y="96"/>
                  <a:pt x="13" y="96"/>
                  <a:pt x="13" y="96"/>
                </a:cubicBezTo>
                <a:cubicBezTo>
                  <a:pt x="50" y="59"/>
                  <a:pt x="50" y="59"/>
                  <a:pt x="50" y="59"/>
                </a:cubicBezTo>
                <a:cubicBezTo>
                  <a:pt x="99" y="108"/>
                  <a:pt x="99" y="108"/>
                  <a:pt x="99" y="108"/>
                </a:cubicBezTo>
                <a:cubicBezTo>
                  <a:pt x="99" y="108"/>
                  <a:pt x="99" y="108"/>
                  <a:pt x="99" y="108"/>
                </a:cubicBezTo>
                <a:cubicBezTo>
                  <a:pt x="57" y="150"/>
                  <a:pt x="57" y="150"/>
                  <a:pt x="57" y="150"/>
                </a:cubicBezTo>
                <a:cubicBezTo>
                  <a:pt x="55" y="151"/>
                  <a:pt x="54" y="154"/>
                  <a:pt x="54" y="156"/>
                </a:cubicBezTo>
                <a:cubicBezTo>
                  <a:pt x="54" y="159"/>
                  <a:pt x="55" y="161"/>
                  <a:pt x="57" y="163"/>
                </a:cubicBezTo>
                <a:cubicBezTo>
                  <a:pt x="202" y="308"/>
                  <a:pt x="202" y="308"/>
                  <a:pt x="202" y="308"/>
                </a:cubicBezTo>
                <a:cubicBezTo>
                  <a:pt x="204" y="310"/>
                  <a:pt x="206" y="311"/>
                  <a:pt x="208" y="311"/>
                </a:cubicBezTo>
                <a:cubicBezTo>
                  <a:pt x="309" y="317"/>
                  <a:pt x="309" y="317"/>
                  <a:pt x="309" y="317"/>
                </a:cubicBezTo>
                <a:cubicBezTo>
                  <a:pt x="348" y="356"/>
                  <a:pt x="348" y="356"/>
                  <a:pt x="348" y="356"/>
                </a:cubicBezTo>
                <a:cubicBezTo>
                  <a:pt x="349" y="358"/>
                  <a:pt x="352" y="359"/>
                  <a:pt x="354" y="359"/>
                </a:cubicBezTo>
                <a:cubicBezTo>
                  <a:pt x="357" y="359"/>
                  <a:pt x="359" y="358"/>
                  <a:pt x="361" y="356"/>
                </a:cubicBezTo>
                <a:cubicBezTo>
                  <a:pt x="364" y="353"/>
                  <a:pt x="364" y="347"/>
                  <a:pt x="361" y="343"/>
                </a:cubicBezTo>
                <a:close/>
                <a:moveTo>
                  <a:pt x="181" y="260"/>
                </a:moveTo>
                <a:cubicBezTo>
                  <a:pt x="223" y="218"/>
                  <a:pt x="223" y="218"/>
                  <a:pt x="223" y="218"/>
                </a:cubicBezTo>
                <a:cubicBezTo>
                  <a:pt x="209" y="205"/>
                  <a:pt x="209" y="205"/>
                  <a:pt x="209" y="205"/>
                </a:cubicBezTo>
                <a:cubicBezTo>
                  <a:pt x="168" y="247"/>
                  <a:pt x="168" y="247"/>
                  <a:pt x="168" y="247"/>
                </a:cubicBezTo>
                <a:cubicBezTo>
                  <a:pt x="125" y="205"/>
                  <a:pt x="125" y="205"/>
                  <a:pt x="125" y="205"/>
                </a:cubicBezTo>
                <a:cubicBezTo>
                  <a:pt x="167" y="163"/>
                  <a:pt x="167" y="163"/>
                  <a:pt x="167" y="163"/>
                </a:cubicBezTo>
                <a:cubicBezTo>
                  <a:pt x="154" y="150"/>
                  <a:pt x="154" y="150"/>
                  <a:pt x="154" y="150"/>
                </a:cubicBezTo>
                <a:cubicBezTo>
                  <a:pt x="112" y="191"/>
                  <a:pt x="112" y="191"/>
                  <a:pt x="112" y="191"/>
                </a:cubicBezTo>
                <a:cubicBezTo>
                  <a:pt x="77" y="156"/>
                  <a:pt x="77" y="156"/>
                  <a:pt x="77" y="156"/>
                </a:cubicBezTo>
                <a:cubicBezTo>
                  <a:pt x="161" y="73"/>
                  <a:pt x="161" y="73"/>
                  <a:pt x="161" y="73"/>
                </a:cubicBezTo>
                <a:cubicBezTo>
                  <a:pt x="297" y="209"/>
                  <a:pt x="297" y="209"/>
                  <a:pt x="297" y="209"/>
                </a:cubicBezTo>
                <a:cubicBezTo>
                  <a:pt x="302" y="293"/>
                  <a:pt x="302" y="293"/>
                  <a:pt x="302" y="293"/>
                </a:cubicBezTo>
                <a:cubicBezTo>
                  <a:pt x="301" y="293"/>
                  <a:pt x="300" y="294"/>
                  <a:pt x="299" y="295"/>
                </a:cubicBezTo>
                <a:cubicBezTo>
                  <a:pt x="298" y="296"/>
                  <a:pt x="298" y="297"/>
                  <a:pt x="297" y="298"/>
                </a:cubicBezTo>
                <a:cubicBezTo>
                  <a:pt x="213" y="292"/>
                  <a:pt x="213" y="292"/>
                  <a:pt x="213" y="292"/>
                </a:cubicBezTo>
                <a:lnTo>
                  <a:pt x="181" y="2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Rubrik 16">
            <a:extLst>
              <a:ext uri="{FF2B5EF4-FFF2-40B4-BE49-F238E27FC236}">
                <a16:creationId xmlns:a16="http://schemas.microsoft.com/office/drawing/2014/main" id="{8CD97549-718E-4CAC-BEC4-3216CC08C7CD}"/>
              </a:ext>
            </a:extLst>
          </p:cNvPr>
          <p:cNvSpPr>
            <a:spLocks noGrp="1"/>
          </p:cNvSpPr>
          <p:nvPr>
            <p:ph type="title"/>
          </p:nvPr>
        </p:nvSpPr>
        <p:spPr/>
        <p:txBody>
          <a:bodyPr/>
          <a:lstStyle/>
          <a:p>
            <a:r>
              <a:rPr lang="sv-SE" dirty="0">
                <a:solidFill>
                  <a:schemeClr val="bg1"/>
                </a:solidFill>
              </a:rPr>
              <a:t>Citat</a:t>
            </a:r>
          </a:p>
        </p:txBody>
      </p:sp>
      <p:sp>
        <p:nvSpPr>
          <p:cNvPr id="2" name="Platshållare för sidfot 1">
            <a:extLst>
              <a:ext uri="{FF2B5EF4-FFF2-40B4-BE49-F238E27FC236}">
                <a16:creationId xmlns:a16="http://schemas.microsoft.com/office/drawing/2014/main" id="{4A7EE1A1-26AC-4241-9A01-4EF8C90EBA5F}"/>
              </a:ext>
            </a:extLst>
          </p:cNvPr>
          <p:cNvSpPr>
            <a:spLocks noGrp="1"/>
          </p:cNvSpPr>
          <p:nvPr>
            <p:ph type="ftr" sz="quarter" idx="11"/>
          </p:nvPr>
        </p:nvSpPr>
        <p:spPr/>
        <p:txBody>
          <a:bodyPr/>
          <a:lstStyle/>
          <a:p>
            <a:r>
              <a:rPr lang="sv-SE" dirty="0"/>
              <a:t>Bild 15</a:t>
            </a:r>
          </a:p>
        </p:txBody>
      </p:sp>
    </p:spTree>
    <p:extLst>
      <p:ext uri="{BB962C8B-B14F-4D97-AF65-F5344CB8AC3E}">
        <p14:creationId xmlns:p14="http://schemas.microsoft.com/office/powerpoint/2010/main" val="385559241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34F33BC0-1CAB-4438-94AF-C9541FF4316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8875642" y="1752599"/>
            <a:ext cx="3352801" cy="3352801"/>
          </a:xfrm>
        </p:spPr>
      </p:pic>
      <p:sp>
        <p:nvSpPr>
          <p:cNvPr id="2" name="Rubrik 1">
            <a:extLst>
              <a:ext uri="{FF2B5EF4-FFF2-40B4-BE49-F238E27FC236}">
                <a16:creationId xmlns:a16="http://schemas.microsoft.com/office/drawing/2014/main" id="{672C7910-0B3C-43DA-8CBD-1B1DA9E86699}"/>
              </a:ext>
            </a:extLst>
          </p:cNvPr>
          <p:cNvSpPr>
            <a:spLocks noGrp="1"/>
          </p:cNvSpPr>
          <p:nvPr>
            <p:ph type="title"/>
          </p:nvPr>
        </p:nvSpPr>
        <p:spPr/>
        <p:txBody>
          <a:bodyPr/>
          <a:lstStyle/>
          <a:p>
            <a:r>
              <a:rPr lang="sv-SE" dirty="0"/>
              <a:t>Utbildningens innehåll</a:t>
            </a:r>
          </a:p>
        </p:txBody>
      </p:sp>
      <p:sp>
        <p:nvSpPr>
          <p:cNvPr id="3" name="Platshållare för text 2">
            <a:extLst>
              <a:ext uri="{FF2B5EF4-FFF2-40B4-BE49-F238E27FC236}">
                <a16:creationId xmlns:a16="http://schemas.microsoft.com/office/drawing/2014/main" id="{33FFD862-5939-4E2E-9F79-E56E0382901F}"/>
              </a:ext>
            </a:extLst>
          </p:cNvPr>
          <p:cNvSpPr>
            <a:spLocks noGrp="1"/>
          </p:cNvSpPr>
          <p:nvPr>
            <p:ph type="body" sz="quarter" idx="13"/>
          </p:nvPr>
        </p:nvSpPr>
        <p:spPr>
          <a:xfrm>
            <a:off x="637199" y="1634401"/>
            <a:ext cx="8357713" cy="4574671"/>
          </a:xfrm>
        </p:spPr>
        <p:txBody>
          <a:bodyPr/>
          <a:lstStyle/>
          <a:p>
            <a:pPr marL="457200" indent="-457200">
              <a:lnSpc>
                <a:spcPct val="100000"/>
              </a:lnSpc>
              <a:spcBef>
                <a:spcPts val="600"/>
              </a:spcBef>
              <a:buFont typeface="+mj-lt"/>
              <a:buAutoNum type="arabicPeriod"/>
            </a:pPr>
            <a:r>
              <a:rPr lang="sv-SE" dirty="0"/>
              <a:t>Familjehemsvården och barnen</a:t>
            </a:r>
          </a:p>
          <a:p>
            <a:pPr marL="457200" indent="-457200">
              <a:lnSpc>
                <a:spcPct val="100000"/>
              </a:lnSpc>
              <a:spcBef>
                <a:spcPts val="600"/>
              </a:spcBef>
              <a:buFont typeface="+mj-lt"/>
              <a:buAutoNum type="arabicPeriod"/>
            </a:pPr>
            <a:r>
              <a:rPr lang="sv-SE" dirty="0"/>
              <a:t>Ett uppdrag i samverkan med barnet i fokus</a:t>
            </a:r>
          </a:p>
          <a:p>
            <a:pPr marL="457200" indent="-457200">
              <a:lnSpc>
                <a:spcPct val="100000"/>
              </a:lnSpc>
              <a:spcBef>
                <a:spcPts val="600"/>
              </a:spcBef>
              <a:buFont typeface="+mj-lt"/>
              <a:buAutoNum type="arabicPeriod"/>
            </a:pPr>
            <a:r>
              <a:rPr lang="sv-SE" dirty="0"/>
              <a:t>Att stödja barns behov av närhet och anknytning </a:t>
            </a:r>
          </a:p>
          <a:p>
            <a:pPr marL="457200" indent="-457200">
              <a:lnSpc>
                <a:spcPct val="100000"/>
              </a:lnSpc>
              <a:spcBef>
                <a:spcPts val="600"/>
              </a:spcBef>
              <a:buFont typeface="+mj-lt"/>
              <a:buAutoNum type="arabicPeriod"/>
            </a:pPr>
            <a:r>
              <a:rPr lang="sv-SE" dirty="0"/>
              <a:t>Att hantera kriser, separationer och </a:t>
            </a:r>
            <a:br>
              <a:rPr lang="sv-SE" dirty="0"/>
            </a:br>
            <a:r>
              <a:rPr lang="sv-SE" dirty="0"/>
              <a:t>andra svåra upplevelser</a:t>
            </a:r>
          </a:p>
          <a:p>
            <a:pPr marL="457200" indent="-457200">
              <a:lnSpc>
                <a:spcPct val="100000"/>
              </a:lnSpc>
              <a:spcBef>
                <a:spcPts val="600"/>
              </a:spcBef>
              <a:buFont typeface="+mj-lt"/>
              <a:buAutoNum type="arabicPeriod"/>
            </a:pPr>
            <a:r>
              <a:rPr lang="sv-SE" dirty="0"/>
              <a:t>Livslånga relationer och ursprungsfamiljens betydelse </a:t>
            </a:r>
          </a:p>
          <a:p>
            <a:pPr marL="457200" indent="-457200">
              <a:lnSpc>
                <a:spcPct val="100000"/>
              </a:lnSpc>
              <a:spcBef>
                <a:spcPts val="600"/>
              </a:spcBef>
              <a:buFont typeface="+mj-lt"/>
              <a:buAutoNum type="arabicPeriod"/>
            </a:pPr>
            <a:r>
              <a:rPr lang="sv-SE" dirty="0"/>
              <a:t>Barns hälsa</a:t>
            </a:r>
          </a:p>
          <a:p>
            <a:pPr marL="457200" indent="-457200">
              <a:lnSpc>
                <a:spcPct val="100000"/>
              </a:lnSpc>
              <a:spcBef>
                <a:spcPts val="600"/>
              </a:spcBef>
              <a:buFont typeface="+mj-lt"/>
              <a:buAutoNum type="arabicPeriod"/>
            </a:pPr>
            <a:r>
              <a:rPr lang="sv-SE" dirty="0"/>
              <a:t>Barns skolgång</a:t>
            </a:r>
          </a:p>
          <a:p>
            <a:pPr marL="457200" indent="-457200">
              <a:lnSpc>
                <a:spcPct val="100000"/>
              </a:lnSpc>
              <a:spcBef>
                <a:spcPts val="600"/>
              </a:spcBef>
              <a:buFont typeface="+mj-lt"/>
              <a:buAutoNum type="arabicPeriod"/>
            </a:pPr>
            <a:r>
              <a:rPr lang="sv-SE" dirty="0"/>
              <a:t>Samspel och gränssättning</a:t>
            </a:r>
          </a:p>
          <a:p>
            <a:pPr marL="457200" indent="-457200">
              <a:lnSpc>
                <a:spcPct val="100000"/>
              </a:lnSpc>
              <a:spcBef>
                <a:spcPts val="600"/>
              </a:spcBef>
              <a:buFont typeface="+mj-lt"/>
              <a:buAutoNum type="arabicPeriod"/>
            </a:pPr>
            <a:r>
              <a:rPr lang="sv-SE" dirty="0"/>
              <a:t>Vardagen i familjehemmet</a:t>
            </a:r>
          </a:p>
          <a:p>
            <a:endParaRPr lang="sv-SE" dirty="0"/>
          </a:p>
        </p:txBody>
      </p:sp>
      <p:sp>
        <p:nvSpPr>
          <p:cNvPr id="4" name="Platshållare för sidfot 3">
            <a:extLst>
              <a:ext uri="{FF2B5EF4-FFF2-40B4-BE49-F238E27FC236}">
                <a16:creationId xmlns:a16="http://schemas.microsoft.com/office/drawing/2014/main" id="{96F2DA6B-4836-4906-96BB-961228BE9C12}"/>
              </a:ext>
            </a:extLst>
          </p:cNvPr>
          <p:cNvSpPr>
            <a:spLocks noGrp="1"/>
          </p:cNvSpPr>
          <p:nvPr>
            <p:ph type="ftr" sz="quarter" idx="11"/>
          </p:nvPr>
        </p:nvSpPr>
        <p:spPr/>
        <p:txBody>
          <a:bodyPr/>
          <a:lstStyle/>
          <a:p>
            <a:r>
              <a:rPr lang="sv-SE" dirty="0"/>
              <a:t>Bild 16</a:t>
            </a:r>
          </a:p>
        </p:txBody>
      </p:sp>
    </p:spTree>
    <p:extLst>
      <p:ext uri="{BB962C8B-B14F-4D97-AF65-F5344CB8AC3E}">
        <p14:creationId xmlns:p14="http://schemas.microsoft.com/office/powerpoint/2010/main" val="2607937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ubrik 17">
            <a:extLst>
              <a:ext uri="{FF2B5EF4-FFF2-40B4-BE49-F238E27FC236}">
                <a16:creationId xmlns:a16="http://schemas.microsoft.com/office/drawing/2014/main" id="{69C085FC-B607-4C31-92DC-B8D159BD43E6}"/>
              </a:ext>
            </a:extLst>
          </p:cNvPr>
          <p:cNvSpPr>
            <a:spLocks noGrp="1"/>
          </p:cNvSpPr>
          <p:nvPr>
            <p:ph type="ctrTitle"/>
          </p:nvPr>
        </p:nvSpPr>
        <p:spPr/>
        <p:txBody>
          <a:bodyPr/>
          <a:lstStyle/>
          <a:p>
            <a:r>
              <a:rPr lang="sv-SE" dirty="0"/>
              <a:t>Tack för att du har deltagit!</a:t>
            </a:r>
            <a:br>
              <a:rPr lang="sv-SE" dirty="0"/>
            </a:br>
            <a:endParaRPr lang="sv-SE" dirty="0"/>
          </a:p>
        </p:txBody>
      </p:sp>
      <p:pic>
        <p:nvPicPr>
          <p:cNvPr id="4" name="Bild 5" descr="Socialstyrelsen logotyp">
            <a:extLst>
              <a:ext uri="{FF2B5EF4-FFF2-40B4-BE49-F238E27FC236}">
                <a16:creationId xmlns:a16="http://schemas.microsoft.com/office/drawing/2014/main" id="{375E9E1E-2DA5-C536-2778-996571ED3C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6800" y="5710238"/>
            <a:ext cx="2438400" cy="524075"/>
          </a:xfrm>
          <a:prstGeom prst="rect">
            <a:avLst/>
          </a:prstGeom>
        </p:spPr>
      </p:pic>
    </p:spTree>
    <p:extLst>
      <p:ext uri="{BB962C8B-B14F-4D97-AF65-F5344CB8AC3E}">
        <p14:creationId xmlns:p14="http://schemas.microsoft.com/office/powerpoint/2010/main" val="1638770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3D17915-899A-4948-9B0B-AA056F2BAF47}"/>
              </a:ext>
            </a:extLst>
          </p:cNvPr>
          <p:cNvSpPr>
            <a:spLocks noGrp="1"/>
          </p:cNvSpPr>
          <p:nvPr>
            <p:ph type="title"/>
          </p:nvPr>
        </p:nvSpPr>
        <p:spPr/>
        <p:txBody>
          <a:bodyPr/>
          <a:lstStyle/>
          <a:p>
            <a:r>
              <a:rPr lang="sv-SE" dirty="0"/>
              <a:t>Reflektion </a:t>
            </a:r>
          </a:p>
        </p:txBody>
      </p:sp>
      <p:sp>
        <p:nvSpPr>
          <p:cNvPr id="4" name="Platshållare för text 3">
            <a:extLst>
              <a:ext uri="{FF2B5EF4-FFF2-40B4-BE49-F238E27FC236}">
                <a16:creationId xmlns:a16="http://schemas.microsoft.com/office/drawing/2014/main" id="{786E2277-F6E9-497C-8220-1E4E6FE397E1}"/>
              </a:ext>
            </a:extLst>
          </p:cNvPr>
          <p:cNvSpPr>
            <a:spLocks noGrp="1"/>
          </p:cNvSpPr>
          <p:nvPr>
            <p:ph type="body" sz="quarter" idx="13"/>
          </p:nvPr>
        </p:nvSpPr>
        <p:spPr/>
        <p:txBody>
          <a:bodyPr/>
          <a:lstStyle/>
          <a:p>
            <a:pPr>
              <a:defRPr/>
            </a:pPr>
            <a:r>
              <a:rPr lang="sv-SE" b="1" dirty="0"/>
              <a:t>Tänk om det gällde mig och mitt barn?</a:t>
            </a:r>
          </a:p>
          <a:p>
            <a:pPr marL="342900" indent="-342900">
              <a:buFont typeface="Arial" panose="020B0604020202020204" pitchFamily="34" charset="0"/>
              <a:buChar char="•"/>
              <a:defRPr/>
            </a:pPr>
            <a:r>
              <a:rPr lang="sv-SE" dirty="0"/>
              <a:t>Vad tycker du att familjehemmet i första hand behöver tänka på för </a:t>
            </a:r>
            <a:br>
              <a:rPr lang="sv-SE" dirty="0"/>
            </a:br>
            <a:r>
              <a:rPr lang="sv-SE" dirty="0"/>
              <a:t>att det ska bli bra för dina barn?</a:t>
            </a:r>
          </a:p>
          <a:p>
            <a:pPr marL="342900" indent="-342900">
              <a:buFont typeface="Arial" panose="020B0604020202020204" pitchFamily="34" charset="0"/>
              <a:buChar char="•"/>
              <a:defRPr/>
            </a:pPr>
            <a:r>
              <a:rPr lang="sv-SE" dirty="0"/>
              <a:t>Finns det något särskilt du skulle vilja lägga till om ditt barn ska bo i en familj med en annan kulturell bakgrund än din egen?</a:t>
            </a:r>
          </a:p>
          <a:p>
            <a:endParaRPr lang="sv-SE" dirty="0"/>
          </a:p>
        </p:txBody>
      </p:sp>
      <p:pic>
        <p:nvPicPr>
          <p:cNvPr id="17" name="Platshållare för bild 16">
            <a:extLst>
              <a:ext uri="{FF2B5EF4-FFF2-40B4-BE49-F238E27FC236}">
                <a16:creationId xmlns:a16="http://schemas.microsoft.com/office/drawing/2014/main" id="{98ADAB95-E5D1-43A0-AB21-E750F21837EE}"/>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171" b="-33171"/>
          <a:stretch/>
        </p:blipFill>
        <p:spPr>
          <a:xfrm>
            <a:off x="7800475" y="0"/>
            <a:ext cx="4114800" cy="6858000"/>
          </a:xfrm>
        </p:spPr>
      </p:pic>
      <p:sp>
        <p:nvSpPr>
          <p:cNvPr id="5" name="Platshållare för sidfot 4">
            <a:extLst>
              <a:ext uri="{FF2B5EF4-FFF2-40B4-BE49-F238E27FC236}">
                <a16:creationId xmlns:a16="http://schemas.microsoft.com/office/drawing/2014/main" id="{7E0F348A-CF6A-49A6-8502-1E2350A2A8B3}"/>
              </a:ext>
            </a:extLst>
          </p:cNvPr>
          <p:cNvSpPr>
            <a:spLocks noGrp="1"/>
          </p:cNvSpPr>
          <p:nvPr>
            <p:ph type="ftr" sz="quarter" idx="11"/>
          </p:nvPr>
        </p:nvSpPr>
        <p:spPr/>
        <p:txBody>
          <a:bodyPr/>
          <a:lstStyle/>
          <a:p>
            <a:r>
              <a:rPr lang="sv-SE" dirty="0"/>
              <a:t>Bild 15</a:t>
            </a:r>
          </a:p>
        </p:txBody>
      </p:sp>
    </p:spTree>
    <p:extLst>
      <p:ext uri="{BB962C8B-B14F-4D97-AF65-F5344CB8AC3E}">
        <p14:creationId xmlns:p14="http://schemas.microsoft.com/office/powerpoint/2010/main" val="3648303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AD864C04-3F12-4C7B-B40E-54B660600F91}"/>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t="-33171" b="-33171"/>
          <a:stretch/>
        </p:blipFill>
        <p:spPr>
          <a:xfrm>
            <a:off x="7656888" y="0"/>
            <a:ext cx="4114800" cy="6858000"/>
          </a:xfrm>
        </p:spPr>
      </p:pic>
      <p:sp>
        <p:nvSpPr>
          <p:cNvPr id="2" name="Rubrik 1">
            <a:extLst>
              <a:ext uri="{FF2B5EF4-FFF2-40B4-BE49-F238E27FC236}">
                <a16:creationId xmlns:a16="http://schemas.microsoft.com/office/drawing/2014/main" id="{B3F817EB-7DDD-4044-8881-A7C6C63A2D9D}"/>
              </a:ext>
            </a:extLst>
          </p:cNvPr>
          <p:cNvSpPr>
            <a:spLocks noGrp="1"/>
          </p:cNvSpPr>
          <p:nvPr>
            <p:ph type="title"/>
          </p:nvPr>
        </p:nvSpPr>
        <p:spPr/>
        <p:txBody>
          <a:bodyPr/>
          <a:lstStyle/>
          <a:p>
            <a:r>
              <a:rPr lang="sv-SE" dirty="0"/>
              <a:t>Övning</a:t>
            </a:r>
          </a:p>
        </p:txBody>
      </p:sp>
      <p:sp>
        <p:nvSpPr>
          <p:cNvPr id="3" name="Platshållare för text 2">
            <a:extLst>
              <a:ext uri="{FF2B5EF4-FFF2-40B4-BE49-F238E27FC236}">
                <a16:creationId xmlns:a16="http://schemas.microsoft.com/office/drawing/2014/main" id="{D8F57C68-C594-4450-B9A7-9DA707152183}"/>
              </a:ext>
            </a:extLst>
          </p:cNvPr>
          <p:cNvSpPr>
            <a:spLocks noGrp="1"/>
          </p:cNvSpPr>
          <p:nvPr>
            <p:ph type="body" sz="quarter" idx="13"/>
          </p:nvPr>
        </p:nvSpPr>
        <p:spPr/>
        <p:txBody>
          <a:bodyPr/>
          <a:lstStyle/>
          <a:p>
            <a:pPr marL="0" indent="0">
              <a:buNone/>
            </a:pPr>
            <a:r>
              <a:rPr lang="sv-SE" dirty="0"/>
              <a:t>Vad tror ni barn tycker är viktigt att familjehemmet tänker på när de tar emot ett barn? </a:t>
            </a:r>
          </a:p>
          <a:p>
            <a:pPr marL="0" indent="0">
              <a:buNone/>
            </a:pPr>
            <a:endParaRPr lang="sv-SE" dirty="0"/>
          </a:p>
          <a:p>
            <a:pPr marL="0" indent="0">
              <a:buNone/>
            </a:pPr>
            <a:r>
              <a:rPr lang="sv-SE" dirty="0"/>
              <a:t> Skriv ner tre saker.</a:t>
            </a:r>
          </a:p>
          <a:p>
            <a:endParaRPr lang="sv-SE" dirty="0"/>
          </a:p>
        </p:txBody>
      </p:sp>
      <p:sp>
        <p:nvSpPr>
          <p:cNvPr id="5" name="Platshållare för sidfot 4">
            <a:extLst>
              <a:ext uri="{FF2B5EF4-FFF2-40B4-BE49-F238E27FC236}">
                <a16:creationId xmlns:a16="http://schemas.microsoft.com/office/drawing/2014/main" id="{6F7226EE-84F8-4B98-8786-2D11053F3FCD}"/>
              </a:ext>
            </a:extLst>
          </p:cNvPr>
          <p:cNvSpPr>
            <a:spLocks noGrp="1"/>
          </p:cNvSpPr>
          <p:nvPr>
            <p:ph type="ftr" sz="quarter" idx="11"/>
          </p:nvPr>
        </p:nvSpPr>
        <p:spPr/>
        <p:txBody>
          <a:bodyPr/>
          <a:lstStyle/>
          <a:p>
            <a:r>
              <a:rPr lang="sv-SE" dirty="0"/>
              <a:t>Bild 16</a:t>
            </a:r>
          </a:p>
        </p:txBody>
      </p:sp>
    </p:spTree>
    <p:extLst>
      <p:ext uri="{BB962C8B-B14F-4D97-AF65-F5344CB8AC3E}">
        <p14:creationId xmlns:p14="http://schemas.microsoft.com/office/powerpoint/2010/main" val="1938671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8483C0A-2D20-4D6E-A174-F31545313D6B}"/>
              </a:ext>
            </a:extLst>
          </p:cNvPr>
          <p:cNvSpPr>
            <a:spLocks noGrp="1"/>
          </p:cNvSpPr>
          <p:nvPr>
            <p:ph type="title"/>
          </p:nvPr>
        </p:nvSpPr>
        <p:spPr>
          <a:xfrm>
            <a:off x="636889" y="1052513"/>
            <a:ext cx="9720000" cy="567487"/>
          </a:xfrm>
        </p:spPr>
        <p:txBody>
          <a:bodyPr/>
          <a:lstStyle/>
          <a:p>
            <a:r>
              <a:rPr lang="sv-SE" dirty="0"/>
              <a:t>Vad har de bra familjehemmen gjort för oss? </a:t>
            </a:r>
          </a:p>
        </p:txBody>
      </p:sp>
      <p:sp>
        <p:nvSpPr>
          <p:cNvPr id="4" name="Platshållare för text 3">
            <a:extLst>
              <a:ext uri="{FF2B5EF4-FFF2-40B4-BE49-F238E27FC236}">
                <a16:creationId xmlns:a16="http://schemas.microsoft.com/office/drawing/2014/main" id="{F078102A-182B-49CA-91C8-A0333042C9E5}"/>
              </a:ext>
            </a:extLst>
          </p:cNvPr>
          <p:cNvSpPr>
            <a:spLocks noGrp="1"/>
          </p:cNvSpPr>
          <p:nvPr>
            <p:ph type="body" sz="quarter" idx="13"/>
          </p:nvPr>
        </p:nvSpPr>
        <p:spPr>
          <a:xfrm>
            <a:off x="636044" y="2100263"/>
            <a:ext cx="9720000" cy="4117974"/>
          </a:xfrm>
        </p:spPr>
        <p:txBody>
          <a:bodyPr/>
          <a:lstStyle/>
          <a:p>
            <a:pPr marL="0" indent="0">
              <a:buNone/>
            </a:pPr>
            <a:r>
              <a:rPr lang="sv-SE" dirty="0"/>
              <a:t>De har accepterat, hjälpt, stöttat, inkluderat, brytt sig och gett kärlek.</a:t>
            </a:r>
          </a:p>
          <a:p>
            <a:pPr marL="0" indent="0">
              <a:buNone/>
            </a:pPr>
            <a:r>
              <a:rPr lang="sv-SE" dirty="0"/>
              <a:t>De har låtit barnet fixa sitt rum. De har satt barnet först och visat intresse för barnets bakgrund. De har stöttat vid flytt och de funnits med livet ut. </a:t>
            </a:r>
          </a:p>
          <a:p>
            <a:pPr marL="0" indent="0">
              <a:buNone/>
            </a:pPr>
            <a:r>
              <a:rPr lang="sv-SE" dirty="0"/>
              <a:t>De har varit icke-dömande och förstående. De har respekterat barnet som hen är och de har kunnat säga förlåt.</a:t>
            </a:r>
          </a:p>
          <a:p>
            <a:pPr marL="0" indent="0">
              <a:buNone/>
            </a:pPr>
            <a:endParaRPr lang="sv-SE" dirty="0"/>
          </a:p>
        </p:txBody>
      </p:sp>
      <p:pic>
        <p:nvPicPr>
          <p:cNvPr id="1026" name="Picture 2" descr="kNASHEMMA.png">
            <a:extLst>
              <a:ext uri="{FF2B5EF4-FFF2-40B4-BE49-F238E27FC236}">
                <a16:creationId xmlns:a16="http://schemas.microsoft.com/office/drawing/2014/main" id="{8C613E24-5EBE-4968-9DF6-19C2CEBDD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529" y="5426008"/>
            <a:ext cx="3348000" cy="76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tshållare för sidfot 4">
            <a:extLst>
              <a:ext uri="{FF2B5EF4-FFF2-40B4-BE49-F238E27FC236}">
                <a16:creationId xmlns:a16="http://schemas.microsoft.com/office/drawing/2014/main" id="{933A880E-854E-450C-9E07-48FB88D23818}"/>
              </a:ext>
            </a:extLst>
          </p:cNvPr>
          <p:cNvSpPr>
            <a:spLocks noGrp="1"/>
          </p:cNvSpPr>
          <p:nvPr>
            <p:ph type="ftr" sz="quarter" idx="11"/>
          </p:nvPr>
        </p:nvSpPr>
        <p:spPr/>
        <p:txBody>
          <a:bodyPr/>
          <a:lstStyle/>
          <a:p>
            <a:r>
              <a:rPr lang="sv-SE" dirty="0"/>
              <a:t>Bild 17</a:t>
            </a:r>
          </a:p>
        </p:txBody>
      </p:sp>
    </p:spTree>
    <p:extLst>
      <p:ext uri="{BB962C8B-B14F-4D97-AF65-F5344CB8AC3E}">
        <p14:creationId xmlns:p14="http://schemas.microsoft.com/office/powerpoint/2010/main" val="422601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C1CA67-6D71-4242-AFDB-F760A7A02BCC}"/>
              </a:ext>
            </a:extLst>
          </p:cNvPr>
          <p:cNvSpPr>
            <a:spLocks noGrp="1"/>
          </p:cNvSpPr>
          <p:nvPr>
            <p:ph type="title"/>
          </p:nvPr>
        </p:nvSpPr>
        <p:spPr/>
        <p:txBody>
          <a:bodyPr/>
          <a:lstStyle/>
          <a:p>
            <a:r>
              <a:rPr lang="sv-SE" dirty="0"/>
              <a:t>Grundläggande principer för familjehemsvården</a:t>
            </a:r>
          </a:p>
        </p:txBody>
      </p:sp>
      <p:sp>
        <p:nvSpPr>
          <p:cNvPr id="3" name="Platshållare för text 2">
            <a:extLst>
              <a:ext uri="{FF2B5EF4-FFF2-40B4-BE49-F238E27FC236}">
                <a16:creationId xmlns:a16="http://schemas.microsoft.com/office/drawing/2014/main" id="{0E368ED0-2208-4A32-A031-4A7A84D8C7CF}"/>
              </a:ext>
            </a:extLst>
          </p:cNvPr>
          <p:cNvSpPr>
            <a:spLocks noGrp="1"/>
          </p:cNvSpPr>
          <p:nvPr>
            <p:ph type="body" sz="quarter" idx="13"/>
          </p:nvPr>
        </p:nvSpPr>
        <p:spPr>
          <a:xfrm>
            <a:off x="636045" y="1634400"/>
            <a:ext cx="9583720" cy="4583838"/>
          </a:xfrm>
        </p:spPr>
        <p:txBody>
          <a:bodyPr/>
          <a:lstStyle/>
          <a:p>
            <a:r>
              <a:rPr lang="sv-SE" dirty="0"/>
              <a:t>Barns rätt till omvårdnad, trygghet, god fostran. </a:t>
            </a:r>
          </a:p>
          <a:p>
            <a:r>
              <a:rPr lang="sv-SE" dirty="0"/>
              <a:t>Barn ska inte utsättas för våld eller andra kränkningar</a:t>
            </a:r>
          </a:p>
          <a:p>
            <a:r>
              <a:rPr lang="sv-SE" dirty="0"/>
              <a:t>Barnets bästa och barns rätt till delaktighet</a:t>
            </a:r>
          </a:p>
          <a:p>
            <a:r>
              <a:rPr lang="sv-SE" dirty="0"/>
              <a:t>Barn ska i första hand växa upp med föräldrarna. Återförening är huvudmålet men bedömning görs för varje enskilt barn. </a:t>
            </a:r>
          </a:p>
          <a:p>
            <a:r>
              <a:rPr lang="sv-SE" dirty="0"/>
              <a:t>God vård: trygg, säker, ändamålsenlig, med kontinuitet</a:t>
            </a:r>
          </a:p>
          <a:p>
            <a:r>
              <a:rPr lang="sv-SE" dirty="0"/>
              <a:t>Viktigt att stötta/ främja kontakt med anhöriga</a:t>
            </a:r>
          </a:p>
          <a:p>
            <a:endParaRPr lang="sv-SE" dirty="0"/>
          </a:p>
        </p:txBody>
      </p:sp>
      <p:sp>
        <p:nvSpPr>
          <p:cNvPr id="5" name="Platshållare för sidfot 4">
            <a:extLst>
              <a:ext uri="{FF2B5EF4-FFF2-40B4-BE49-F238E27FC236}">
                <a16:creationId xmlns:a16="http://schemas.microsoft.com/office/drawing/2014/main" id="{9EC4E340-5C27-45C4-9407-E0DE57740C66}"/>
              </a:ext>
            </a:extLst>
          </p:cNvPr>
          <p:cNvSpPr>
            <a:spLocks noGrp="1"/>
          </p:cNvSpPr>
          <p:nvPr>
            <p:ph type="ftr" sz="quarter" idx="11"/>
          </p:nvPr>
        </p:nvSpPr>
        <p:spPr/>
        <p:txBody>
          <a:bodyPr/>
          <a:lstStyle/>
          <a:p>
            <a:r>
              <a:rPr lang="sv-SE" dirty="0"/>
              <a:t>Bild 18</a:t>
            </a:r>
          </a:p>
        </p:txBody>
      </p:sp>
    </p:spTree>
    <p:extLst>
      <p:ext uri="{BB962C8B-B14F-4D97-AF65-F5344CB8AC3E}">
        <p14:creationId xmlns:p14="http://schemas.microsoft.com/office/powerpoint/2010/main" val="2057817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C7ADFF-AC0A-419F-A88D-E5DDA71EA0A6}"/>
              </a:ext>
            </a:extLst>
          </p:cNvPr>
          <p:cNvSpPr>
            <a:spLocks noGrp="1"/>
          </p:cNvSpPr>
          <p:nvPr>
            <p:ph type="title"/>
          </p:nvPr>
        </p:nvSpPr>
        <p:spPr/>
        <p:txBody>
          <a:bodyPr/>
          <a:lstStyle/>
          <a:p>
            <a:r>
              <a:rPr lang="sv-SE" dirty="0"/>
              <a:t>Film: Brevet- Jag vill tacka min familj</a:t>
            </a:r>
          </a:p>
        </p:txBody>
      </p:sp>
      <p:pic>
        <p:nvPicPr>
          <p:cNvPr id="7" name="Platshållare för bild 6">
            <a:extLst>
              <a:ext uri="{FF2B5EF4-FFF2-40B4-BE49-F238E27FC236}">
                <a16:creationId xmlns:a16="http://schemas.microsoft.com/office/drawing/2014/main" id="{8A9BED3D-C240-4580-A925-3D1ABEC1F93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a:xfrm>
            <a:off x="728205" y="1207455"/>
            <a:ext cx="8424000" cy="4738500"/>
          </a:xfrm>
        </p:spPr>
      </p:pic>
      <p:sp>
        <p:nvSpPr>
          <p:cNvPr id="3" name="textruta 2">
            <a:extLst>
              <a:ext uri="{FF2B5EF4-FFF2-40B4-BE49-F238E27FC236}">
                <a16:creationId xmlns:a16="http://schemas.microsoft.com/office/drawing/2014/main" id="{E8E9B586-33EF-45A5-87AA-5D284FCCE53F}"/>
              </a:ext>
            </a:extLst>
          </p:cNvPr>
          <p:cNvSpPr txBox="1"/>
          <p:nvPr/>
        </p:nvSpPr>
        <p:spPr>
          <a:xfrm>
            <a:off x="728205" y="6027821"/>
            <a:ext cx="7525458" cy="400110"/>
          </a:xfrm>
          <a:prstGeom prst="rect">
            <a:avLst/>
          </a:prstGeom>
          <a:noFill/>
        </p:spPr>
        <p:txBody>
          <a:bodyPr wrap="square" rtlCol="0">
            <a:spAutoFit/>
          </a:bodyPr>
          <a:lstStyle/>
          <a:p>
            <a:r>
              <a:rPr lang="sv-SE" sz="1000"/>
              <a:t>Källa: </a:t>
            </a:r>
            <a:r>
              <a:rPr lang="sv-SE" sz="900"/>
              <a:t>Maskrosbarn</a:t>
            </a:r>
            <a:endParaRPr lang="sv-SE" sz="900" dirty="0"/>
          </a:p>
          <a:p>
            <a:r>
              <a:rPr lang="sv-SE" sz="1000" dirty="0">
                <a:hlinkClick r:id="rId4"/>
              </a:rPr>
              <a:t>Länk till filmen</a:t>
            </a:r>
            <a:endParaRPr lang="sv-SE" sz="1000" dirty="0"/>
          </a:p>
        </p:txBody>
      </p:sp>
      <p:sp>
        <p:nvSpPr>
          <p:cNvPr id="5" name="Platshållare för sidfot 4">
            <a:extLst>
              <a:ext uri="{FF2B5EF4-FFF2-40B4-BE49-F238E27FC236}">
                <a16:creationId xmlns:a16="http://schemas.microsoft.com/office/drawing/2014/main" id="{18A245C0-F633-4E8A-9DE4-69E44DB039EE}"/>
              </a:ext>
            </a:extLst>
          </p:cNvPr>
          <p:cNvSpPr>
            <a:spLocks noGrp="1"/>
          </p:cNvSpPr>
          <p:nvPr>
            <p:ph type="ftr" sz="quarter" idx="11"/>
          </p:nvPr>
        </p:nvSpPr>
        <p:spPr/>
        <p:txBody>
          <a:bodyPr/>
          <a:lstStyle/>
          <a:p>
            <a:r>
              <a:rPr lang="sv-SE" dirty="0"/>
              <a:t>Bild 19</a:t>
            </a:r>
          </a:p>
        </p:txBody>
      </p:sp>
    </p:spTree>
    <p:extLst>
      <p:ext uri="{BB962C8B-B14F-4D97-AF65-F5344CB8AC3E}">
        <p14:creationId xmlns:p14="http://schemas.microsoft.com/office/powerpoint/2010/main" val="2352873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F974F2-58FB-4FDF-8622-F67C85F31A73}"/>
              </a:ext>
            </a:extLst>
          </p:cNvPr>
          <p:cNvSpPr>
            <a:spLocks noGrp="1"/>
          </p:cNvSpPr>
          <p:nvPr>
            <p:ph type="title"/>
          </p:nvPr>
        </p:nvSpPr>
        <p:spPr/>
        <p:txBody>
          <a:bodyPr/>
          <a:lstStyle/>
          <a:p>
            <a:r>
              <a:rPr lang="sv-SE" dirty="0"/>
              <a:t>Introduktion till utbildningen</a:t>
            </a:r>
          </a:p>
        </p:txBody>
      </p:sp>
      <p:sp>
        <p:nvSpPr>
          <p:cNvPr id="5" name="Platshållare för sidfot 4">
            <a:extLst>
              <a:ext uri="{FF2B5EF4-FFF2-40B4-BE49-F238E27FC236}">
                <a16:creationId xmlns:a16="http://schemas.microsoft.com/office/drawing/2014/main" id="{CA7F0A32-D235-4772-A533-9A1AE2A41E46}"/>
              </a:ext>
            </a:extLst>
          </p:cNvPr>
          <p:cNvSpPr>
            <a:spLocks noGrp="1"/>
          </p:cNvSpPr>
          <p:nvPr>
            <p:ph type="ftr" sz="quarter" idx="11"/>
          </p:nvPr>
        </p:nvSpPr>
        <p:spPr/>
        <p:txBody>
          <a:bodyPr/>
          <a:lstStyle/>
          <a:p>
            <a:r>
              <a:rPr lang="sv-SE" dirty="0"/>
              <a:t>Bild 2</a:t>
            </a:r>
          </a:p>
        </p:txBody>
      </p:sp>
    </p:spTree>
    <p:extLst>
      <p:ext uri="{BB962C8B-B14F-4D97-AF65-F5344CB8AC3E}">
        <p14:creationId xmlns:p14="http://schemas.microsoft.com/office/powerpoint/2010/main" val="2638912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E2024FC-63E3-441B-A4F9-4D987F8687BA}"/>
              </a:ext>
            </a:extLst>
          </p:cNvPr>
          <p:cNvSpPr/>
          <p:nvPr/>
        </p:nvSpPr>
        <p:spPr>
          <a:xfrm>
            <a:off x="0" y="0"/>
            <a:ext cx="6096000" cy="6857999"/>
          </a:xfrm>
          <a:prstGeom prst="rect">
            <a:avLst/>
          </a:prstGeom>
          <a:solidFill>
            <a:srgbClr val="112B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41F974F2-58FB-4FDF-8622-F67C85F31A73}"/>
              </a:ext>
            </a:extLst>
          </p:cNvPr>
          <p:cNvSpPr>
            <a:spLocks noGrp="1"/>
          </p:cNvSpPr>
          <p:nvPr>
            <p:ph type="title"/>
          </p:nvPr>
        </p:nvSpPr>
        <p:spPr>
          <a:xfrm>
            <a:off x="637200" y="608011"/>
            <a:ext cx="5199062" cy="2847601"/>
          </a:xfrm>
        </p:spPr>
        <p:txBody>
          <a:bodyPr/>
          <a:lstStyle/>
          <a:p>
            <a:r>
              <a:rPr lang="sv-SE" dirty="0"/>
              <a:t>Ett uppdrag i samverkan med barnet i fokus</a:t>
            </a:r>
          </a:p>
        </p:txBody>
      </p:sp>
      <p:sp>
        <p:nvSpPr>
          <p:cNvPr id="4" name="Platshållare för text 3">
            <a:extLst>
              <a:ext uri="{FF2B5EF4-FFF2-40B4-BE49-F238E27FC236}">
                <a16:creationId xmlns:a16="http://schemas.microsoft.com/office/drawing/2014/main" id="{D099634D-E044-4DD0-84FA-82FBD6EF9994}"/>
              </a:ext>
            </a:extLst>
          </p:cNvPr>
          <p:cNvSpPr>
            <a:spLocks noGrp="1"/>
          </p:cNvSpPr>
          <p:nvPr>
            <p:ph type="body" idx="1"/>
          </p:nvPr>
        </p:nvSpPr>
        <p:spPr>
          <a:xfrm>
            <a:off x="3036458" y="2346681"/>
            <a:ext cx="2424051" cy="3971319"/>
          </a:xfrm>
        </p:spPr>
        <p:txBody>
          <a:bodyPr/>
          <a:lstStyle/>
          <a:p>
            <a:r>
              <a:rPr lang="sv-SE" sz="30000" dirty="0">
                <a:solidFill>
                  <a:srgbClr val="DBEEF5">
                    <a:alpha val="50000"/>
                  </a:srgbClr>
                </a:solidFill>
              </a:rPr>
              <a:t>2</a:t>
            </a:r>
          </a:p>
        </p:txBody>
      </p:sp>
      <p:pic>
        <p:nvPicPr>
          <p:cNvPr id="7" name="Platshållare för bild 5">
            <a:extLst>
              <a:ext uri="{FF2B5EF4-FFF2-40B4-BE49-F238E27FC236}">
                <a16:creationId xmlns:a16="http://schemas.microsoft.com/office/drawing/2014/main" id="{0295841D-41A9-4154-BEF5-77D1869CC36B}"/>
              </a:ext>
            </a:extLst>
          </p:cNvPr>
          <p:cNvPicPr>
            <a:picLocks noChangeAspect="1"/>
          </p:cNvPicPr>
          <p:nvPr/>
        </p:nvPicPr>
        <p:blipFill rotWithShape="1">
          <a:blip r:embed="rId3">
            <a:extLst>
              <a:ext uri="{28A0092B-C50C-407E-A947-70E740481C1C}">
                <a14:useLocalDpi xmlns:a14="http://schemas.microsoft.com/office/drawing/2010/main" val="0"/>
              </a:ext>
            </a:extLst>
          </a:blip>
          <a:srcRect l="30297" r="-2365" b="-22243"/>
          <a:stretch/>
        </p:blipFill>
        <p:spPr>
          <a:xfrm>
            <a:off x="6096000" y="-1"/>
            <a:ext cx="7452000" cy="8383499"/>
          </a:xfrm>
          <a:prstGeom prst="rect">
            <a:avLst/>
          </a:prstGeom>
        </p:spPr>
      </p:pic>
      <p:sp>
        <p:nvSpPr>
          <p:cNvPr id="6" name="Platshållare för sidfot 5">
            <a:extLst>
              <a:ext uri="{FF2B5EF4-FFF2-40B4-BE49-F238E27FC236}">
                <a16:creationId xmlns:a16="http://schemas.microsoft.com/office/drawing/2014/main" id="{FA763ECB-3AF0-46BD-86C7-B2B0FAA86257}"/>
              </a:ext>
            </a:extLst>
          </p:cNvPr>
          <p:cNvSpPr>
            <a:spLocks noGrp="1"/>
          </p:cNvSpPr>
          <p:nvPr>
            <p:ph type="ftr" sz="quarter" idx="11"/>
          </p:nvPr>
        </p:nvSpPr>
        <p:spPr/>
        <p:txBody>
          <a:bodyPr/>
          <a:lstStyle/>
          <a:p>
            <a:r>
              <a:rPr lang="sv-SE"/>
              <a:t>Bild 1</a:t>
            </a:r>
            <a:endParaRPr lang="sv-SE" dirty="0"/>
          </a:p>
        </p:txBody>
      </p:sp>
    </p:spTree>
    <p:extLst>
      <p:ext uri="{BB962C8B-B14F-4D97-AF65-F5344CB8AC3E}">
        <p14:creationId xmlns:p14="http://schemas.microsoft.com/office/powerpoint/2010/main" val="936147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a:extLst>
              <a:ext uri="{FF2B5EF4-FFF2-40B4-BE49-F238E27FC236}">
                <a16:creationId xmlns:a16="http://schemas.microsoft.com/office/drawing/2014/main" id="{06A33793-9409-4C7B-AAE3-8C5D9908A00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333" b="-33333"/>
          <a:stretch/>
        </p:blipFill>
        <p:spPr/>
      </p:pic>
      <p:sp>
        <p:nvSpPr>
          <p:cNvPr id="2" name="Rubrik 1">
            <a:extLst>
              <a:ext uri="{FF2B5EF4-FFF2-40B4-BE49-F238E27FC236}">
                <a16:creationId xmlns:a16="http://schemas.microsoft.com/office/drawing/2014/main" id="{EA439AC6-2716-4298-939E-A4A35C419EDE}"/>
              </a:ext>
            </a:extLst>
          </p:cNvPr>
          <p:cNvSpPr>
            <a:spLocks noGrp="1"/>
          </p:cNvSpPr>
          <p:nvPr>
            <p:ph type="title"/>
          </p:nvPr>
        </p:nvSpPr>
        <p:spPr/>
        <p:txBody>
          <a:bodyPr/>
          <a:lstStyle/>
          <a:p>
            <a:br>
              <a:rPr lang="sv-SE" dirty="0"/>
            </a:br>
            <a:r>
              <a:rPr lang="sv-SE" dirty="0"/>
              <a:t>Mål med mötet:</a:t>
            </a:r>
          </a:p>
        </p:txBody>
      </p:sp>
      <p:sp>
        <p:nvSpPr>
          <p:cNvPr id="3" name="Platshållare för text 2">
            <a:extLst>
              <a:ext uri="{FF2B5EF4-FFF2-40B4-BE49-F238E27FC236}">
                <a16:creationId xmlns:a16="http://schemas.microsoft.com/office/drawing/2014/main" id="{D1550B3C-EA16-42B9-8962-EBAF52DAD4B6}"/>
              </a:ext>
            </a:extLst>
          </p:cNvPr>
          <p:cNvSpPr>
            <a:spLocks noGrp="1"/>
          </p:cNvSpPr>
          <p:nvPr>
            <p:ph type="body" sz="quarter" idx="13"/>
          </p:nvPr>
        </p:nvSpPr>
        <p:spPr>
          <a:xfrm>
            <a:off x="636888" y="1848410"/>
            <a:ext cx="7019687" cy="4574671"/>
          </a:xfrm>
        </p:spPr>
        <p:txBody>
          <a:bodyPr/>
          <a:lstStyle/>
          <a:p>
            <a:r>
              <a:rPr lang="sv-SE" dirty="0"/>
              <a:t>Deltagarna får kunskap om och möjlighet att reflektera kring:</a:t>
            </a:r>
          </a:p>
          <a:p>
            <a:r>
              <a:rPr lang="sv-SE" dirty="0"/>
              <a:t>regler och principer för familjehemsvård</a:t>
            </a:r>
          </a:p>
          <a:p>
            <a:r>
              <a:rPr lang="sv-SE" dirty="0"/>
              <a:t>ansvarsfördelning mellan vårdnadshavare/god man och familjehem</a:t>
            </a:r>
          </a:p>
          <a:p>
            <a:r>
              <a:rPr lang="sv-SE" dirty="0"/>
              <a:t>socialtjänstens ansvar och uppgifter</a:t>
            </a:r>
          </a:p>
          <a:p>
            <a:r>
              <a:rPr lang="sv-SE" dirty="0"/>
              <a:t>familjehemmets villkor och rättigheter</a:t>
            </a:r>
          </a:p>
          <a:p>
            <a:r>
              <a:rPr lang="sv-SE" dirty="0"/>
              <a:t>betydelsen av samarbete kring barnet</a:t>
            </a:r>
          </a:p>
          <a:p>
            <a:r>
              <a:rPr lang="sv-SE" dirty="0"/>
              <a:t>ansvar för ensamkommande barn. </a:t>
            </a:r>
          </a:p>
          <a:p>
            <a:endParaRPr lang="sv-SE" dirty="0"/>
          </a:p>
        </p:txBody>
      </p:sp>
      <p:sp>
        <p:nvSpPr>
          <p:cNvPr id="5" name="Platshållare för sidfot 4">
            <a:extLst>
              <a:ext uri="{FF2B5EF4-FFF2-40B4-BE49-F238E27FC236}">
                <a16:creationId xmlns:a16="http://schemas.microsoft.com/office/drawing/2014/main" id="{C13770B4-26C6-4AFD-8234-06D186B9456A}"/>
              </a:ext>
            </a:extLst>
          </p:cNvPr>
          <p:cNvSpPr>
            <a:spLocks noGrp="1"/>
          </p:cNvSpPr>
          <p:nvPr>
            <p:ph type="ftr" sz="quarter" idx="11"/>
          </p:nvPr>
        </p:nvSpPr>
        <p:spPr/>
        <p:txBody>
          <a:bodyPr/>
          <a:lstStyle/>
          <a:p>
            <a:r>
              <a:rPr lang="sv-SE" dirty="0"/>
              <a:t>Bild 2</a:t>
            </a:r>
          </a:p>
        </p:txBody>
      </p:sp>
    </p:spTree>
    <p:extLst>
      <p:ext uri="{BB962C8B-B14F-4D97-AF65-F5344CB8AC3E}">
        <p14:creationId xmlns:p14="http://schemas.microsoft.com/office/powerpoint/2010/main" val="1342972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1221245D-A62E-411C-971A-0C3E76879686}"/>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6488" t="17364" r="26074" b="28699"/>
          <a:stretch/>
        </p:blipFill>
        <p:spPr>
          <a:xfrm>
            <a:off x="6038334" y="-2"/>
            <a:ext cx="6432800" cy="6858002"/>
          </a:xfrm>
        </p:spPr>
      </p:pic>
      <p:sp>
        <p:nvSpPr>
          <p:cNvPr id="3" name="Rubrik 2">
            <a:extLst>
              <a:ext uri="{FF2B5EF4-FFF2-40B4-BE49-F238E27FC236}">
                <a16:creationId xmlns:a16="http://schemas.microsoft.com/office/drawing/2014/main" id="{C4ACD16F-173D-49F9-8C1E-75EC21AA3961}"/>
              </a:ext>
            </a:extLst>
          </p:cNvPr>
          <p:cNvSpPr>
            <a:spLocks noGrp="1"/>
          </p:cNvSpPr>
          <p:nvPr>
            <p:ph type="title"/>
          </p:nvPr>
        </p:nvSpPr>
        <p:spPr/>
        <p:txBody>
          <a:bodyPr/>
          <a:lstStyle/>
          <a:p>
            <a:r>
              <a:rPr lang="sv-SE" dirty="0"/>
              <a:t>Ett barns röst om </a:t>
            </a:r>
            <a:br>
              <a:rPr lang="sv-SE" dirty="0"/>
            </a:br>
            <a:r>
              <a:rPr lang="sv-SE" dirty="0"/>
              <a:t>att bo i familjehem</a:t>
            </a:r>
          </a:p>
        </p:txBody>
      </p:sp>
      <p:sp>
        <p:nvSpPr>
          <p:cNvPr id="7" name="Platshållare för text 6">
            <a:extLst>
              <a:ext uri="{FF2B5EF4-FFF2-40B4-BE49-F238E27FC236}">
                <a16:creationId xmlns:a16="http://schemas.microsoft.com/office/drawing/2014/main" id="{A965DF58-ACB7-4288-965D-D1AC4EDBE6ED}"/>
              </a:ext>
            </a:extLst>
          </p:cNvPr>
          <p:cNvSpPr txBox="1">
            <a:spLocks noGrp="1"/>
          </p:cNvSpPr>
          <p:nvPr>
            <p:ph type="body" sz="quarter" idx="13"/>
          </p:nvPr>
        </p:nvSpPr>
        <p:spPr>
          <a:xfrm rot="10800000" flipV="1">
            <a:off x="636588" y="1635125"/>
            <a:ext cx="5172075" cy="4581525"/>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Noto Sans" panose="020B0502040504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Noto Sans" panose="020B0502040504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Noto Sans" panose="020B0502040504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Noto Sans" panose="020B0502040504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sv-SE" sz="900" b="0" i="1" u="none" strike="noStrike" kern="1200" cap="none" spc="0" normalizeH="0" baseline="0" noProof="0" dirty="0">
              <a:ln>
                <a:noFill/>
              </a:ln>
              <a:solidFill>
                <a:srgbClr val="000000"/>
              </a:solidFill>
              <a:effectLst/>
              <a:uLnTx/>
              <a:uFillTx/>
              <a:latin typeface="Noto Sans"/>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sv-SE" sz="900" i="1" dirty="0">
              <a:solidFill>
                <a:srgbClr val="000000"/>
              </a:solidFill>
              <a:latin typeface="Noto San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sv-SE" sz="900" b="0" i="1" u="none" strike="noStrike" kern="1200" cap="none" spc="0" normalizeH="0" baseline="0" noProof="0" dirty="0">
              <a:ln>
                <a:noFill/>
              </a:ln>
              <a:solidFill>
                <a:srgbClr val="000000"/>
              </a:solidFill>
              <a:effectLst/>
              <a:uLnTx/>
              <a:uFillTx/>
              <a:latin typeface="Noto Sans"/>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sv-SE" sz="900" i="1" dirty="0">
              <a:solidFill>
                <a:srgbClr val="000000"/>
              </a:solidFill>
              <a:latin typeface="Noto San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sv-SE" sz="900" b="0" i="1" u="none" strike="noStrike" kern="1200" cap="none" spc="0" normalizeH="0" baseline="0" noProof="0" dirty="0">
              <a:ln>
                <a:noFill/>
              </a:ln>
              <a:solidFill>
                <a:srgbClr val="000000"/>
              </a:solidFill>
              <a:effectLst/>
              <a:uLnTx/>
              <a:uFillTx/>
              <a:latin typeface="Noto Sans"/>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sv-SE" sz="900" i="1" dirty="0">
              <a:solidFill>
                <a:srgbClr val="000000"/>
              </a:solidFill>
              <a:latin typeface="Noto San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sv-SE" sz="900" b="0" i="1" u="none" strike="noStrike" kern="1200" cap="none" spc="0" normalizeH="0" baseline="0" noProof="0" dirty="0">
              <a:ln>
                <a:noFill/>
              </a:ln>
              <a:solidFill>
                <a:srgbClr val="000000"/>
              </a:solidFill>
              <a:effectLst/>
              <a:uLnTx/>
              <a:uFillTx/>
              <a:latin typeface="Noto Sans"/>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sv-SE" sz="900" i="1" dirty="0">
              <a:solidFill>
                <a:srgbClr val="000000"/>
              </a:solidFill>
              <a:latin typeface="Noto San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sv-SE" sz="900" b="0" i="1" u="none" strike="noStrike" kern="1200" cap="none" spc="0" normalizeH="0" baseline="0" noProof="0" dirty="0">
              <a:ln>
                <a:noFill/>
              </a:ln>
              <a:solidFill>
                <a:srgbClr val="000000"/>
              </a:solidFill>
              <a:effectLst/>
              <a:uLnTx/>
              <a:uFillTx/>
              <a:latin typeface="Noto Sans"/>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sv-SE" sz="900" i="1" dirty="0">
              <a:solidFill>
                <a:srgbClr val="000000"/>
              </a:solidFill>
              <a:latin typeface="Noto San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sv-SE" sz="900" b="0" i="1" u="none" strike="noStrike" kern="1200" cap="none" spc="0" normalizeH="0" baseline="0" noProof="0" dirty="0">
              <a:ln>
                <a:noFill/>
              </a:ln>
              <a:solidFill>
                <a:srgbClr val="000000"/>
              </a:solidFill>
              <a:effectLst/>
              <a:uLnTx/>
              <a:uFillTx/>
              <a:latin typeface="Noto Sans"/>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sv-SE" sz="900" i="1" dirty="0">
              <a:solidFill>
                <a:srgbClr val="000000"/>
              </a:solidFill>
              <a:latin typeface="Noto San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sv-SE" sz="900" b="0" i="1" u="none" strike="noStrike" kern="1200" cap="none" spc="0" normalizeH="0" baseline="0" noProof="0" dirty="0">
              <a:ln>
                <a:noFill/>
              </a:ln>
              <a:solidFill>
                <a:srgbClr val="000000"/>
              </a:solidFill>
              <a:effectLst/>
              <a:uLnTx/>
              <a:uFillTx/>
              <a:latin typeface="Noto Sans"/>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sv-SE" sz="900" i="1" dirty="0">
              <a:solidFill>
                <a:srgbClr val="000000"/>
              </a:solidFill>
              <a:latin typeface="Noto San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sv-SE" sz="900" b="0" i="1" u="none" strike="noStrike" kern="1200" cap="none" spc="0" normalizeH="0" baseline="0" noProof="0" dirty="0">
              <a:ln>
                <a:noFill/>
              </a:ln>
              <a:solidFill>
                <a:srgbClr val="000000"/>
              </a:solidFill>
              <a:effectLst/>
              <a:uLnTx/>
              <a:uFillTx/>
              <a:latin typeface="Noto Sans"/>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sv-SE" sz="900" b="0" i="1" u="none" strike="noStrike" kern="1200" cap="none" spc="0" normalizeH="0" baseline="0" noProof="0" dirty="0">
                <a:ln>
                  <a:noFill/>
                </a:ln>
                <a:solidFill>
                  <a:srgbClr val="000000"/>
                </a:solidFill>
                <a:effectLst/>
                <a:uLnTx/>
                <a:uFillTx/>
                <a:latin typeface="Noto Sans"/>
                <a:ea typeface="+mn-ea"/>
                <a:cs typeface="+mn-cs"/>
              </a:rPr>
              <a:t>Bild från workshop med Knas hemma. </a:t>
            </a:r>
          </a:p>
        </p:txBody>
      </p:sp>
      <p:sp>
        <p:nvSpPr>
          <p:cNvPr id="4" name="Platshållare för sidfot 3">
            <a:extLst>
              <a:ext uri="{FF2B5EF4-FFF2-40B4-BE49-F238E27FC236}">
                <a16:creationId xmlns:a16="http://schemas.microsoft.com/office/drawing/2014/main" id="{3E83C5DD-809B-4538-9507-CEBF51BC077E}"/>
              </a:ext>
            </a:extLst>
          </p:cNvPr>
          <p:cNvSpPr>
            <a:spLocks noGrp="1"/>
          </p:cNvSpPr>
          <p:nvPr>
            <p:ph type="ftr" sz="quarter" idx="11"/>
          </p:nvPr>
        </p:nvSpPr>
        <p:spPr/>
        <p:txBody>
          <a:bodyPr/>
          <a:lstStyle/>
          <a:p>
            <a:r>
              <a:rPr lang="sv-SE" dirty="0"/>
              <a:t>Bild 3</a:t>
            </a:r>
          </a:p>
        </p:txBody>
      </p:sp>
    </p:spTree>
    <p:extLst>
      <p:ext uri="{BB962C8B-B14F-4D97-AF65-F5344CB8AC3E}">
        <p14:creationId xmlns:p14="http://schemas.microsoft.com/office/powerpoint/2010/main" val="3057195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93C0824-A2A1-4668-8129-753835A79D25}"/>
              </a:ext>
            </a:extLst>
          </p:cNvPr>
          <p:cNvSpPr>
            <a:spLocks noGrp="1"/>
          </p:cNvSpPr>
          <p:nvPr>
            <p:ph type="title"/>
          </p:nvPr>
        </p:nvSpPr>
        <p:spPr/>
        <p:txBody>
          <a:bodyPr/>
          <a:lstStyle/>
          <a:p>
            <a:r>
              <a:rPr lang="sv-SE" dirty="0"/>
              <a:t>Barnkonventionens huvudprinciper</a:t>
            </a:r>
          </a:p>
        </p:txBody>
      </p:sp>
      <p:sp>
        <p:nvSpPr>
          <p:cNvPr id="4" name="Platshållare för text 3">
            <a:extLst>
              <a:ext uri="{FF2B5EF4-FFF2-40B4-BE49-F238E27FC236}">
                <a16:creationId xmlns:a16="http://schemas.microsoft.com/office/drawing/2014/main" id="{8F034838-151D-461A-A8AD-FC647CE96ECF}"/>
              </a:ext>
            </a:extLst>
          </p:cNvPr>
          <p:cNvSpPr>
            <a:spLocks noGrp="1"/>
          </p:cNvSpPr>
          <p:nvPr>
            <p:ph type="body" sz="quarter" idx="13"/>
          </p:nvPr>
        </p:nvSpPr>
        <p:spPr>
          <a:xfrm>
            <a:off x="637200" y="1547313"/>
            <a:ext cx="7019687" cy="4574671"/>
          </a:xfrm>
        </p:spPr>
        <p:txBody>
          <a:bodyPr/>
          <a:lstStyle/>
          <a:p>
            <a:r>
              <a:rPr lang="sv-SE" b="1" i="1" dirty="0"/>
              <a:t>Förbud mot diskriminering </a:t>
            </a:r>
            <a:r>
              <a:rPr lang="sv-SE" dirty="0"/>
              <a:t>- Inget barn får diskrimineras på grund av härkomst, kön, religion, funktionshinder eller andra skäl (artikel 2)</a:t>
            </a:r>
          </a:p>
          <a:p>
            <a:r>
              <a:rPr lang="sv-SE" b="1" i="1" dirty="0"/>
              <a:t>Principen om barnets bästa </a:t>
            </a:r>
            <a:r>
              <a:rPr lang="sv-SE" dirty="0"/>
              <a:t>- Barnets bästa ska vara vägledande vid allt beslutsfattande och alla åtgärder som rör barn (artikel 3)</a:t>
            </a:r>
          </a:p>
          <a:p>
            <a:r>
              <a:rPr lang="sv-SE" b="1" i="1" dirty="0"/>
              <a:t>Rätten till liv, överlevnad och utveckling </a:t>
            </a:r>
            <a:r>
              <a:rPr lang="sv-SE" dirty="0"/>
              <a:t>- Barn och unga ska tillåtas att utvecklas i sin egen takt och utifrån sina egna förutsättningar (artikel 6)</a:t>
            </a:r>
            <a:r>
              <a:rPr lang="sv-SE" b="1" i="1" dirty="0"/>
              <a:t> </a:t>
            </a:r>
          </a:p>
          <a:p>
            <a:r>
              <a:rPr lang="sv-SE" b="1" i="1" dirty="0"/>
              <a:t>Rätten att bilda och uttrycka sina åsikter </a:t>
            </a:r>
            <a:r>
              <a:rPr lang="sv-SE" dirty="0"/>
              <a:t>- Barn och unga ska ges möjligheter att framföra sina åsikter i frågor som berör dem (artikel 12)</a:t>
            </a:r>
          </a:p>
          <a:p>
            <a:endParaRPr lang="sv-SE" dirty="0"/>
          </a:p>
        </p:txBody>
      </p:sp>
      <p:sp>
        <p:nvSpPr>
          <p:cNvPr id="5" name="Platshållare för bild 1">
            <a:extLst>
              <a:ext uri="{FF2B5EF4-FFF2-40B4-BE49-F238E27FC236}">
                <a16:creationId xmlns:a16="http://schemas.microsoft.com/office/drawing/2014/main" id="{016A04E3-B5EB-48EF-8BB5-1E1FB989FDD3}"/>
              </a:ext>
            </a:extLst>
          </p:cNvPr>
          <p:cNvSpPr txBox="1">
            <a:spLocks/>
          </p:cNvSpPr>
          <p:nvPr/>
        </p:nvSpPr>
        <p:spPr>
          <a:xfrm>
            <a:off x="8077200" y="0"/>
            <a:ext cx="4114800" cy="6858000"/>
          </a:xfrm>
          <a:prstGeom prst="rect">
            <a:avLst/>
          </a:prstGeom>
        </p:spPr>
        <p:txBody>
          <a:bodyPr/>
          <a:lstStyle/>
          <a:p>
            <a:endParaRPr lang="sv-SE"/>
          </a:p>
        </p:txBody>
      </p:sp>
      <p:pic>
        <p:nvPicPr>
          <p:cNvPr id="6" name="Platshållare för bild 5">
            <a:extLst>
              <a:ext uri="{FF2B5EF4-FFF2-40B4-BE49-F238E27FC236}">
                <a16:creationId xmlns:a16="http://schemas.microsoft.com/office/drawing/2014/main" id="{43DB16C8-769B-40A0-B920-98F41412551E}"/>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333" b="-33333"/>
          <a:stretch/>
        </p:blipFill>
        <p:spPr>
          <a:xfrm>
            <a:off x="8077200" y="-300038"/>
            <a:ext cx="4114800" cy="6858001"/>
          </a:xfrm>
        </p:spPr>
      </p:pic>
      <p:sp>
        <p:nvSpPr>
          <p:cNvPr id="7" name="Platshållare för sidfot 6">
            <a:extLst>
              <a:ext uri="{FF2B5EF4-FFF2-40B4-BE49-F238E27FC236}">
                <a16:creationId xmlns:a16="http://schemas.microsoft.com/office/drawing/2014/main" id="{F7040BDA-B34B-4498-ADF1-51F229838818}"/>
              </a:ext>
            </a:extLst>
          </p:cNvPr>
          <p:cNvSpPr>
            <a:spLocks noGrp="1"/>
          </p:cNvSpPr>
          <p:nvPr>
            <p:ph type="ftr" sz="quarter" idx="11"/>
          </p:nvPr>
        </p:nvSpPr>
        <p:spPr/>
        <p:txBody>
          <a:bodyPr/>
          <a:lstStyle/>
          <a:p>
            <a:r>
              <a:rPr lang="sv-SE" dirty="0"/>
              <a:t>Bild 4</a:t>
            </a:r>
          </a:p>
        </p:txBody>
      </p:sp>
    </p:spTree>
    <p:extLst>
      <p:ext uri="{BB962C8B-B14F-4D97-AF65-F5344CB8AC3E}">
        <p14:creationId xmlns:p14="http://schemas.microsoft.com/office/powerpoint/2010/main" val="2729898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30FEF7D-22DF-4F52-AAD6-7536D521ED46}"/>
              </a:ext>
            </a:extLst>
          </p:cNvPr>
          <p:cNvSpPr>
            <a:spLocks noGrp="1"/>
          </p:cNvSpPr>
          <p:nvPr>
            <p:ph type="title"/>
          </p:nvPr>
        </p:nvSpPr>
        <p:spPr>
          <a:xfrm>
            <a:off x="659219" y="539999"/>
            <a:ext cx="9697670" cy="1118679"/>
          </a:xfrm>
        </p:spPr>
        <p:txBody>
          <a:bodyPr/>
          <a:lstStyle/>
          <a:p>
            <a:r>
              <a:rPr lang="sv-SE" dirty="0"/>
              <a:t>Film: Delaktighet</a:t>
            </a:r>
          </a:p>
        </p:txBody>
      </p:sp>
      <p:sp>
        <p:nvSpPr>
          <p:cNvPr id="6" name="textruta 5">
            <a:extLst>
              <a:ext uri="{FF2B5EF4-FFF2-40B4-BE49-F238E27FC236}">
                <a16:creationId xmlns:a16="http://schemas.microsoft.com/office/drawing/2014/main" id="{C056310A-2BAB-4B4B-A4CD-3A5F77F8B567}"/>
              </a:ext>
            </a:extLst>
          </p:cNvPr>
          <p:cNvSpPr txBox="1"/>
          <p:nvPr/>
        </p:nvSpPr>
        <p:spPr>
          <a:xfrm>
            <a:off x="9320463" y="1588168"/>
            <a:ext cx="2294021" cy="384721"/>
          </a:xfrm>
          <a:prstGeom prst="rect">
            <a:avLst/>
          </a:prstGeom>
          <a:noFill/>
        </p:spPr>
        <p:txBody>
          <a:bodyPr wrap="square" rtlCol="0">
            <a:spAutoFit/>
          </a:bodyPr>
          <a:lstStyle/>
          <a:p>
            <a:endParaRPr lang="sv-SE" sz="1900" b="1" dirty="0">
              <a:highlight>
                <a:srgbClr val="FFFF00"/>
              </a:highlight>
            </a:endParaRPr>
          </a:p>
        </p:txBody>
      </p:sp>
      <p:sp>
        <p:nvSpPr>
          <p:cNvPr id="9" name="textruta 8">
            <a:extLst>
              <a:ext uri="{FF2B5EF4-FFF2-40B4-BE49-F238E27FC236}">
                <a16:creationId xmlns:a16="http://schemas.microsoft.com/office/drawing/2014/main" id="{C742F117-46AA-4AF0-8F5D-A735D43D5140}"/>
              </a:ext>
            </a:extLst>
          </p:cNvPr>
          <p:cNvSpPr txBox="1"/>
          <p:nvPr/>
        </p:nvSpPr>
        <p:spPr>
          <a:xfrm>
            <a:off x="659219" y="5572664"/>
            <a:ext cx="6914773" cy="400110"/>
          </a:xfrm>
          <a:prstGeom prst="rect">
            <a:avLst/>
          </a:prstGeom>
          <a:noFill/>
        </p:spPr>
        <p:txBody>
          <a:bodyPr wrap="square" rtlCol="0">
            <a:spAutoFit/>
          </a:bodyPr>
          <a:lstStyle/>
          <a:p>
            <a:r>
              <a:rPr lang="sv-SE" sz="1000" dirty="0"/>
              <a:t>Källa: Maskrosbarn</a:t>
            </a:r>
          </a:p>
          <a:p>
            <a:r>
              <a:rPr lang="sv-SE" sz="1000" dirty="0">
                <a:hlinkClick r:id="rId3"/>
              </a:rPr>
              <a:t>Länk till filmen</a:t>
            </a:r>
            <a:r>
              <a:rPr lang="sv-SE" sz="1000" dirty="0"/>
              <a:t> </a:t>
            </a:r>
          </a:p>
        </p:txBody>
      </p:sp>
      <p:pic>
        <p:nvPicPr>
          <p:cNvPr id="4" name="Bildobjekt 3">
            <a:extLst>
              <a:ext uri="{FF2B5EF4-FFF2-40B4-BE49-F238E27FC236}">
                <a16:creationId xmlns:a16="http://schemas.microsoft.com/office/drawing/2014/main" id="{32E1D458-C988-4450-BD21-6FBDCB05B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19" y="1099338"/>
            <a:ext cx="7792528" cy="4383297"/>
          </a:xfrm>
          <a:prstGeom prst="rect">
            <a:avLst/>
          </a:prstGeom>
        </p:spPr>
      </p:pic>
      <p:sp>
        <p:nvSpPr>
          <p:cNvPr id="5" name="Platshållare för sidfot 4">
            <a:extLst>
              <a:ext uri="{FF2B5EF4-FFF2-40B4-BE49-F238E27FC236}">
                <a16:creationId xmlns:a16="http://schemas.microsoft.com/office/drawing/2014/main" id="{5E464873-8847-4D09-9637-7DDF6BE39D5B}"/>
              </a:ext>
            </a:extLst>
          </p:cNvPr>
          <p:cNvSpPr>
            <a:spLocks noGrp="1"/>
          </p:cNvSpPr>
          <p:nvPr>
            <p:ph type="ftr" sz="quarter" idx="11"/>
          </p:nvPr>
        </p:nvSpPr>
        <p:spPr/>
        <p:txBody>
          <a:bodyPr/>
          <a:lstStyle/>
          <a:p>
            <a:r>
              <a:rPr lang="sv-SE" dirty="0"/>
              <a:t>Bild 5</a:t>
            </a:r>
          </a:p>
        </p:txBody>
      </p:sp>
    </p:spTree>
    <p:extLst>
      <p:ext uri="{BB962C8B-B14F-4D97-AF65-F5344CB8AC3E}">
        <p14:creationId xmlns:p14="http://schemas.microsoft.com/office/powerpoint/2010/main" val="1059895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Linjer">
            <a:extLst>
              <a:ext uri="{FF2B5EF4-FFF2-40B4-BE49-F238E27FC236}">
                <a16:creationId xmlns:a16="http://schemas.microsoft.com/office/drawing/2014/main" id="{41547E4A-F1E1-4D8C-8F7F-51E89EB1224F}"/>
              </a:ext>
            </a:extLst>
          </p:cNvPr>
          <p:cNvGrpSpPr/>
          <p:nvPr/>
        </p:nvGrpSpPr>
        <p:grpSpPr>
          <a:xfrm>
            <a:off x="1318233" y="2414719"/>
            <a:ext cx="9993458" cy="3094232"/>
            <a:chOff x="1318233" y="2342505"/>
            <a:chExt cx="9993458" cy="3094232"/>
          </a:xfrm>
        </p:grpSpPr>
        <p:cxnSp>
          <p:nvCxnSpPr>
            <p:cNvPr id="61" name="Rak koppling 60">
              <a:extLst>
                <a:ext uri="{FF2B5EF4-FFF2-40B4-BE49-F238E27FC236}">
                  <a16:creationId xmlns:a16="http://schemas.microsoft.com/office/drawing/2014/main" id="{E781D9CB-707C-4880-86C4-2251F674BBE9}"/>
                </a:ext>
                <a:ext uri="{C183D7F6-B498-43B3-948B-1728B52AA6E4}">
                  <adec:decorative xmlns:adec="http://schemas.microsoft.com/office/drawing/2017/decorative" val="1"/>
                </a:ext>
              </a:extLst>
            </p:cNvPr>
            <p:cNvCxnSpPr>
              <a:cxnSpLocks/>
            </p:cNvCxnSpPr>
            <p:nvPr/>
          </p:nvCxnSpPr>
          <p:spPr>
            <a:xfrm flipH="1" flipV="1">
              <a:off x="1318233" y="2342505"/>
              <a:ext cx="9993456" cy="2690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56" name="Rak koppling 55">
              <a:extLst>
                <a:ext uri="{FF2B5EF4-FFF2-40B4-BE49-F238E27FC236}">
                  <a16:creationId xmlns:a16="http://schemas.microsoft.com/office/drawing/2014/main" id="{7D6E4C8D-DD8C-43DC-9F48-E72A0D7372F6}"/>
                </a:ext>
                <a:ext uri="{C183D7F6-B498-43B3-948B-1728B52AA6E4}">
                  <adec:decorative xmlns:adec="http://schemas.microsoft.com/office/drawing/2017/decorative" val="1"/>
                </a:ext>
              </a:extLst>
            </p:cNvPr>
            <p:cNvCxnSpPr>
              <a:cxnSpLocks/>
            </p:cNvCxnSpPr>
            <p:nvPr/>
          </p:nvCxnSpPr>
          <p:spPr>
            <a:xfrm flipH="1">
              <a:off x="3549316" y="3102100"/>
              <a:ext cx="7762375" cy="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46" name="Rak koppling 45">
              <a:extLst>
                <a:ext uri="{FF2B5EF4-FFF2-40B4-BE49-F238E27FC236}">
                  <a16:creationId xmlns:a16="http://schemas.microsoft.com/office/drawing/2014/main" id="{9D2DAF9B-02AF-4EF6-A7D7-46594ABA2BBE}"/>
                </a:ext>
                <a:ext uri="{C183D7F6-B498-43B3-948B-1728B52AA6E4}">
                  <adec:decorative xmlns:adec="http://schemas.microsoft.com/office/drawing/2017/decorative" val="1"/>
                </a:ext>
              </a:extLst>
            </p:cNvPr>
            <p:cNvCxnSpPr>
              <a:cxnSpLocks/>
            </p:cNvCxnSpPr>
            <p:nvPr/>
          </p:nvCxnSpPr>
          <p:spPr>
            <a:xfrm flipH="1">
              <a:off x="4837891" y="4626099"/>
              <a:ext cx="3949429" cy="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47" name="Rak koppling 46">
              <a:extLst>
                <a:ext uri="{FF2B5EF4-FFF2-40B4-BE49-F238E27FC236}">
                  <a16:creationId xmlns:a16="http://schemas.microsoft.com/office/drawing/2014/main" id="{0F4C99E2-805D-4E80-8494-2BCD8DB22B83}"/>
                </a:ext>
                <a:ext uri="{C183D7F6-B498-43B3-948B-1728B52AA6E4}">
                  <adec:decorative xmlns:adec="http://schemas.microsoft.com/office/drawing/2017/decorative" val="1"/>
                </a:ext>
              </a:extLst>
            </p:cNvPr>
            <p:cNvCxnSpPr>
              <a:cxnSpLocks/>
            </p:cNvCxnSpPr>
            <p:nvPr/>
          </p:nvCxnSpPr>
          <p:spPr>
            <a:xfrm>
              <a:off x="3507005" y="3093042"/>
              <a:ext cx="0" cy="70664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48" name="Rak koppling 47">
              <a:extLst>
                <a:ext uri="{FF2B5EF4-FFF2-40B4-BE49-F238E27FC236}">
                  <a16:creationId xmlns:a16="http://schemas.microsoft.com/office/drawing/2014/main" id="{386EFEAE-B1F6-44B9-8823-92282D8E8897}"/>
                </a:ext>
                <a:ext uri="{C183D7F6-B498-43B3-948B-1728B52AA6E4}">
                  <adec:decorative xmlns:adec="http://schemas.microsoft.com/office/drawing/2017/decorative" val="1"/>
                </a:ext>
              </a:extLst>
            </p:cNvPr>
            <p:cNvCxnSpPr>
              <a:cxnSpLocks/>
            </p:cNvCxnSpPr>
            <p:nvPr/>
          </p:nvCxnSpPr>
          <p:spPr>
            <a:xfrm>
              <a:off x="8787320" y="3919458"/>
              <a:ext cx="0" cy="70664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49" name="Rak koppling 48">
              <a:extLst>
                <a:ext uri="{FF2B5EF4-FFF2-40B4-BE49-F238E27FC236}">
                  <a16:creationId xmlns:a16="http://schemas.microsoft.com/office/drawing/2014/main" id="{E1B93689-92A2-4838-836F-AE25CD8B60AA}"/>
                </a:ext>
                <a:ext uri="{C183D7F6-B498-43B3-948B-1728B52AA6E4}">
                  <adec:decorative xmlns:adec="http://schemas.microsoft.com/office/drawing/2017/decorative" val="1"/>
                </a:ext>
              </a:extLst>
            </p:cNvPr>
            <p:cNvCxnSpPr>
              <a:cxnSpLocks/>
            </p:cNvCxnSpPr>
            <p:nvPr/>
          </p:nvCxnSpPr>
          <p:spPr>
            <a:xfrm flipH="1">
              <a:off x="3507006" y="3799683"/>
              <a:ext cx="5280314" cy="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51" name="Rak koppling 50">
              <a:extLst>
                <a:ext uri="{FF2B5EF4-FFF2-40B4-BE49-F238E27FC236}">
                  <a16:creationId xmlns:a16="http://schemas.microsoft.com/office/drawing/2014/main" id="{87AE5C80-F39D-48E6-919C-4B4F8014A43D}"/>
                </a:ext>
                <a:ext uri="{C183D7F6-B498-43B3-948B-1728B52AA6E4}">
                  <adec:decorative xmlns:adec="http://schemas.microsoft.com/office/drawing/2017/decorative" val="1"/>
                </a:ext>
              </a:extLst>
            </p:cNvPr>
            <p:cNvCxnSpPr>
              <a:cxnSpLocks/>
            </p:cNvCxnSpPr>
            <p:nvPr/>
          </p:nvCxnSpPr>
          <p:spPr>
            <a:xfrm flipH="1">
              <a:off x="4792495" y="5436737"/>
              <a:ext cx="4219158" cy="0"/>
            </a:xfrm>
            <a:prstGeom prst="line">
              <a:avLst/>
            </a:prstGeom>
            <a:ln w="28575">
              <a:solidFill>
                <a:schemeClr val="accent2"/>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Rak koppling 52">
              <a:extLst>
                <a:ext uri="{FF2B5EF4-FFF2-40B4-BE49-F238E27FC236}">
                  <a16:creationId xmlns:a16="http://schemas.microsoft.com/office/drawing/2014/main" id="{66047841-CFE9-456D-AB0F-BA482F6460D8}"/>
                </a:ext>
                <a:ext uri="{C183D7F6-B498-43B3-948B-1728B52AA6E4}">
                  <adec:decorative xmlns:adec="http://schemas.microsoft.com/office/drawing/2017/decorative" val="1"/>
                </a:ext>
              </a:extLst>
            </p:cNvPr>
            <p:cNvCxnSpPr>
              <a:cxnSpLocks/>
            </p:cNvCxnSpPr>
            <p:nvPr/>
          </p:nvCxnSpPr>
          <p:spPr>
            <a:xfrm>
              <a:off x="4837891" y="4626099"/>
              <a:ext cx="0" cy="81063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54" name="Rak koppling 53">
              <a:extLst>
                <a:ext uri="{FF2B5EF4-FFF2-40B4-BE49-F238E27FC236}">
                  <a16:creationId xmlns:a16="http://schemas.microsoft.com/office/drawing/2014/main" id="{27477CCF-E887-46D0-B67D-434BB58026C1}"/>
                </a:ext>
                <a:ext uri="{C183D7F6-B498-43B3-948B-1728B52AA6E4}">
                  <adec:decorative xmlns:adec="http://schemas.microsoft.com/office/drawing/2017/decorative" val="1"/>
                </a:ext>
              </a:extLst>
            </p:cNvPr>
            <p:cNvCxnSpPr>
              <a:cxnSpLocks/>
            </p:cNvCxnSpPr>
            <p:nvPr/>
          </p:nvCxnSpPr>
          <p:spPr>
            <a:xfrm>
              <a:off x="11311689" y="2369406"/>
              <a:ext cx="0" cy="732694"/>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50" name="Frihandsfigur: Form 49">
            <a:extLst>
              <a:ext uri="{FF2B5EF4-FFF2-40B4-BE49-F238E27FC236}">
                <a16:creationId xmlns:a16="http://schemas.microsoft.com/office/drawing/2014/main" id="{3251BF7E-142F-40C5-8755-935E394F5FA1}"/>
              </a:ext>
            </a:extLst>
          </p:cNvPr>
          <p:cNvSpPr/>
          <p:nvPr/>
        </p:nvSpPr>
        <p:spPr>
          <a:xfrm>
            <a:off x="718842" y="957280"/>
            <a:ext cx="11473158" cy="504000"/>
          </a:xfrm>
          <a:custGeom>
            <a:avLst/>
            <a:gdLst>
              <a:gd name="connsiteX0" fmla="*/ 252000 w 10982577"/>
              <a:gd name="connsiteY0" fmla="*/ 0 h 504000"/>
              <a:gd name="connsiteX1" fmla="*/ 10982577 w 10982577"/>
              <a:gd name="connsiteY1" fmla="*/ 0 h 504000"/>
              <a:gd name="connsiteX2" fmla="*/ 10982577 w 10982577"/>
              <a:gd name="connsiteY2" fmla="*/ 504000 h 504000"/>
              <a:gd name="connsiteX3" fmla="*/ 252000 w 10982577"/>
              <a:gd name="connsiteY3" fmla="*/ 504000 h 504000"/>
              <a:gd name="connsiteX4" fmla="*/ 0 w 10982577"/>
              <a:gd name="connsiteY4" fmla="*/ 252000 h 504000"/>
              <a:gd name="connsiteX5" fmla="*/ 252000 w 10982577"/>
              <a:gd name="connsiteY5" fmla="*/ 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82577" h="504000">
                <a:moveTo>
                  <a:pt x="252000" y="0"/>
                </a:moveTo>
                <a:lnTo>
                  <a:pt x="10982577" y="0"/>
                </a:lnTo>
                <a:lnTo>
                  <a:pt x="10982577" y="504000"/>
                </a:lnTo>
                <a:lnTo>
                  <a:pt x="252000" y="504000"/>
                </a:lnTo>
                <a:cubicBezTo>
                  <a:pt x="112824" y="504000"/>
                  <a:pt x="0" y="391176"/>
                  <a:pt x="0" y="252000"/>
                </a:cubicBezTo>
                <a:cubicBezTo>
                  <a:pt x="0" y="112824"/>
                  <a:pt x="112824" y="0"/>
                  <a:pt x="252000" y="0"/>
                </a:cubicBezTo>
                <a:close/>
              </a:path>
            </a:pathLst>
          </a:custGeom>
          <a:solidFill>
            <a:srgbClr val="F7F1E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ans"/>
              <a:ea typeface="+mn-ea"/>
              <a:cs typeface="+mn-cs"/>
            </a:endParaRPr>
          </a:p>
        </p:txBody>
      </p:sp>
      <p:sp>
        <p:nvSpPr>
          <p:cNvPr id="2" name="Rubrik 1">
            <a:extLst>
              <a:ext uri="{FF2B5EF4-FFF2-40B4-BE49-F238E27FC236}">
                <a16:creationId xmlns:a16="http://schemas.microsoft.com/office/drawing/2014/main" id="{9F631D05-10F5-49EB-A798-871D5DC4722C}"/>
              </a:ext>
            </a:extLst>
          </p:cNvPr>
          <p:cNvSpPr>
            <a:spLocks noGrp="1"/>
          </p:cNvSpPr>
          <p:nvPr>
            <p:ph type="title"/>
          </p:nvPr>
        </p:nvSpPr>
        <p:spPr>
          <a:xfrm>
            <a:off x="1359471" y="1047959"/>
            <a:ext cx="9720000" cy="582558"/>
          </a:xfrm>
        </p:spPr>
        <p:txBody>
          <a:bodyPr/>
          <a:lstStyle/>
          <a:p>
            <a:r>
              <a:rPr lang="sv-SE" sz="2200" dirty="0"/>
              <a:t>Barnets utredning</a:t>
            </a:r>
          </a:p>
        </p:txBody>
      </p:sp>
      <p:grpSp>
        <p:nvGrpSpPr>
          <p:cNvPr id="9" name="Grupp 8">
            <a:extLst>
              <a:ext uri="{FF2B5EF4-FFF2-40B4-BE49-F238E27FC236}">
                <a16:creationId xmlns:a16="http://schemas.microsoft.com/office/drawing/2014/main" id="{08256D2C-BA5E-484C-AA6E-84A25C8CDFE4}"/>
              </a:ext>
            </a:extLst>
          </p:cNvPr>
          <p:cNvGrpSpPr/>
          <p:nvPr/>
        </p:nvGrpSpPr>
        <p:grpSpPr>
          <a:xfrm>
            <a:off x="1318233" y="1920463"/>
            <a:ext cx="1982133" cy="961612"/>
            <a:chOff x="1692321" y="2035061"/>
            <a:chExt cx="1982133" cy="961612"/>
          </a:xfrm>
        </p:grpSpPr>
        <p:sp>
          <p:nvSpPr>
            <p:cNvPr id="32" name="Rektangel: rundade hörn 31">
              <a:extLst>
                <a:ext uri="{FF2B5EF4-FFF2-40B4-BE49-F238E27FC236}">
                  <a16:creationId xmlns:a16="http://schemas.microsoft.com/office/drawing/2014/main" id="{1EE7F4D3-731B-42C2-B2C9-A227B6D69BA8}"/>
                </a:ext>
              </a:extLst>
            </p:cNvPr>
            <p:cNvSpPr/>
            <p:nvPr/>
          </p:nvSpPr>
          <p:spPr>
            <a:xfrm>
              <a:off x="1692321" y="2035061"/>
              <a:ext cx="1982133" cy="961612"/>
            </a:xfrm>
            <a:prstGeom prst="roundRect">
              <a:avLst>
                <a:gd name="adj" fmla="val 7260"/>
              </a:avLst>
            </a:prstGeom>
            <a:solidFill>
              <a:srgbClr val="F7F1E7"/>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ans"/>
                <a:ea typeface="+mn-ea"/>
                <a:cs typeface="+mn-cs"/>
              </a:endParaRPr>
            </a:p>
          </p:txBody>
        </p:sp>
        <p:sp>
          <p:nvSpPr>
            <p:cNvPr id="7" name="textruta 6">
              <a:extLst>
                <a:ext uri="{FF2B5EF4-FFF2-40B4-BE49-F238E27FC236}">
                  <a16:creationId xmlns:a16="http://schemas.microsoft.com/office/drawing/2014/main" id="{1CEC4EF1-9456-430C-9DB5-4C4162EAA0FC}"/>
                </a:ext>
              </a:extLst>
            </p:cNvPr>
            <p:cNvSpPr txBox="1"/>
            <p:nvPr/>
          </p:nvSpPr>
          <p:spPr>
            <a:xfrm>
              <a:off x="2013098" y="2127270"/>
              <a:ext cx="14449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t>Anmälan om oro/ansökan </a:t>
              </a:r>
              <a:b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br>
              <a: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t>om stöd</a:t>
              </a:r>
            </a:p>
          </p:txBody>
        </p:sp>
      </p:grpSp>
      <p:grpSp>
        <p:nvGrpSpPr>
          <p:cNvPr id="11" name="Grupp 10">
            <a:extLst>
              <a:ext uri="{FF2B5EF4-FFF2-40B4-BE49-F238E27FC236}">
                <a16:creationId xmlns:a16="http://schemas.microsoft.com/office/drawing/2014/main" id="{63C14DA9-C8BF-4335-B151-A159B662024C}"/>
              </a:ext>
            </a:extLst>
          </p:cNvPr>
          <p:cNvGrpSpPr/>
          <p:nvPr/>
        </p:nvGrpSpPr>
        <p:grpSpPr>
          <a:xfrm>
            <a:off x="3842700" y="1920463"/>
            <a:ext cx="1982133" cy="961612"/>
            <a:chOff x="4092092" y="2035061"/>
            <a:chExt cx="1982133" cy="961612"/>
          </a:xfrm>
        </p:grpSpPr>
        <p:sp>
          <p:nvSpPr>
            <p:cNvPr id="37" name="Rektangel: rundade hörn 36">
              <a:extLst>
                <a:ext uri="{FF2B5EF4-FFF2-40B4-BE49-F238E27FC236}">
                  <a16:creationId xmlns:a16="http://schemas.microsoft.com/office/drawing/2014/main" id="{2C5E9EE2-EB1F-4618-822F-279AEBE35099}"/>
                </a:ext>
              </a:extLst>
            </p:cNvPr>
            <p:cNvSpPr/>
            <p:nvPr/>
          </p:nvSpPr>
          <p:spPr>
            <a:xfrm>
              <a:off x="4092092" y="2035061"/>
              <a:ext cx="1982133" cy="961612"/>
            </a:xfrm>
            <a:prstGeom prst="roundRect">
              <a:avLst>
                <a:gd name="adj" fmla="val 7260"/>
              </a:avLst>
            </a:prstGeom>
            <a:solidFill>
              <a:srgbClr val="F7F1E7"/>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ans"/>
                <a:ea typeface="+mn-ea"/>
                <a:cs typeface="+mn-cs"/>
              </a:endParaRPr>
            </a:p>
          </p:txBody>
        </p:sp>
        <p:sp>
          <p:nvSpPr>
            <p:cNvPr id="10" name="textruta 9">
              <a:extLst>
                <a:ext uri="{FF2B5EF4-FFF2-40B4-BE49-F238E27FC236}">
                  <a16:creationId xmlns:a16="http://schemas.microsoft.com/office/drawing/2014/main" id="{21DEED3C-62B8-4ABD-B58C-1A544CB10374}"/>
                </a:ext>
              </a:extLst>
            </p:cNvPr>
            <p:cNvSpPr txBox="1"/>
            <p:nvPr/>
          </p:nvSpPr>
          <p:spPr>
            <a:xfrm>
              <a:off x="4635043" y="2250381"/>
              <a:ext cx="11182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t>Utreda</a:t>
              </a:r>
              <a:b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br>
              <a: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t>eller inte?</a:t>
              </a:r>
            </a:p>
          </p:txBody>
        </p:sp>
      </p:grpSp>
      <p:grpSp>
        <p:nvGrpSpPr>
          <p:cNvPr id="12" name="Grupp 11">
            <a:extLst>
              <a:ext uri="{FF2B5EF4-FFF2-40B4-BE49-F238E27FC236}">
                <a16:creationId xmlns:a16="http://schemas.microsoft.com/office/drawing/2014/main" id="{5D4B08D5-72E7-4C3D-8A40-59D30E856B14}"/>
              </a:ext>
            </a:extLst>
          </p:cNvPr>
          <p:cNvGrpSpPr/>
          <p:nvPr/>
        </p:nvGrpSpPr>
        <p:grpSpPr>
          <a:xfrm>
            <a:off x="6367167" y="1920463"/>
            <a:ext cx="1982133" cy="961612"/>
            <a:chOff x="6491863" y="2035061"/>
            <a:chExt cx="1982133" cy="961612"/>
          </a:xfrm>
        </p:grpSpPr>
        <p:sp>
          <p:nvSpPr>
            <p:cNvPr id="38" name="Rektangel: rundade hörn 37">
              <a:extLst>
                <a:ext uri="{FF2B5EF4-FFF2-40B4-BE49-F238E27FC236}">
                  <a16:creationId xmlns:a16="http://schemas.microsoft.com/office/drawing/2014/main" id="{6148608D-53BB-477C-9629-4E54E1C9775B}"/>
                </a:ext>
              </a:extLst>
            </p:cNvPr>
            <p:cNvSpPr/>
            <p:nvPr/>
          </p:nvSpPr>
          <p:spPr>
            <a:xfrm>
              <a:off x="6491863" y="2035061"/>
              <a:ext cx="1982133" cy="961612"/>
            </a:xfrm>
            <a:prstGeom prst="roundRect">
              <a:avLst>
                <a:gd name="adj" fmla="val 7260"/>
              </a:avLst>
            </a:prstGeom>
            <a:solidFill>
              <a:srgbClr val="F7F1E7"/>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ans"/>
                <a:ea typeface="+mn-ea"/>
                <a:cs typeface="+mn-cs"/>
              </a:endParaRPr>
            </a:p>
          </p:txBody>
        </p:sp>
        <p:sp>
          <p:nvSpPr>
            <p:cNvPr id="13" name="textruta 12">
              <a:extLst>
                <a:ext uri="{FF2B5EF4-FFF2-40B4-BE49-F238E27FC236}">
                  <a16:creationId xmlns:a16="http://schemas.microsoft.com/office/drawing/2014/main" id="{360A1E3E-E027-4CAF-8C1F-E8FEA03A0578}"/>
                </a:ext>
              </a:extLst>
            </p:cNvPr>
            <p:cNvSpPr txBox="1"/>
            <p:nvPr/>
          </p:nvSpPr>
          <p:spPr>
            <a:xfrm>
              <a:off x="6744368" y="2250381"/>
              <a:ext cx="160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t>Utredning om </a:t>
              </a:r>
              <a:b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br>
              <a: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t>barnets behov</a:t>
              </a:r>
            </a:p>
          </p:txBody>
        </p:sp>
      </p:grpSp>
      <p:grpSp>
        <p:nvGrpSpPr>
          <p:cNvPr id="14" name="Grupp 13">
            <a:extLst>
              <a:ext uri="{FF2B5EF4-FFF2-40B4-BE49-F238E27FC236}">
                <a16:creationId xmlns:a16="http://schemas.microsoft.com/office/drawing/2014/main" id="{D9281B27-1182-4D88-A727-2310888B4026}"/>
              </a:ext>
            </a:extLst>
          </p:cNvPr>
          <p:cNvGrpSpPr/>
          <p:nvPr/>
        </p:nvGrpSpPr>
        <p:grpSpPr>
          <a:xfrm>
            <a:off x="8891634" y="1920463"/>
            <a:ext cx="1982133" cy="961612"/>
            <a:chOff x="8891634" y="2035061"/>
            <a:chExt cx="1982133" cy="961612"/>
          </a:xfrm>
        </p:grpSpPr>
        <p:sp>
          <p:nvSpPr>
            <p:cNvPr id="39" name="Rektangel: rundade hörn 38">
              <a:extLst>
                <a:ext uri="{FF2B5EF4-FFF2-40B4-BE49-F238E27FC236}">
                  <a16:creationId xmlns:a16="http://schemas.microsoft.com/office/drawing/2014/main" id="{9D8F0295-822C-42E1-AB6B-198515DA0FB5}"/>
                </a:ext>
              </a:extLst>
            </p:cNvPr>
            <p:cNvSpPr/>
            <p:nvPr/>
          </p:nvSpPr>
          <p:spPr>
            <a:xfrm>
              <a:off x="8891634" y="2035061"/>
              <a:ext cx="1982133" cy="961612"/>
            </a:xfrm>
            <a:prstGeom prst="roundRect">
              <a:avLst>
                <a:gd name="adj" fmla="val 7260"/>
              </a:avLst>
            </a:prstGeom>
            <a:solidFill>
              <a:srgbClr val="F7F1E7"/>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Noto Sans"/>
                <a:ea typeface="+mn-ea"/>
                <a:cs typeface="+mn-cs"/>
              </a:endParaRPr>
            </a:p>
          </p:txBody>
        </p:sp>
        <p:sp>
          <p:nvSpPr>
            <p:cNvPr id="16" name="textruta 15">
              <a:extLst>
                <a:ext uri="{FF2B5EF4-FFF2-40B4-BE49-F238E27FC236}">
                  <a16:creationId xmlns:a16="http://schemas.microsoft.com/office/drawing/2014/main" id="{5155D10F-2821-49EF-AA1B-BD4F2B7F759B}"/>
                </a:ext>
              </a:extLst>
            </p:cNvPr>
            <p:cNvSpPr txBox="1"/>
            <p:nvPr/>
          </p:nvSpPr>
          <p:spPr>
            <a:xfrm>
              <a:off x="9290153" y="2250381"/>
              <a:ext cx="14717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t>Beslut om </a:t>
              </a:r>
              <a:b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br>
              <a: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t>placering</a:t>
              </a:r>
            </a:p>
          </p:txBody>
        </p:sp>
      </p:grpSp>
      <p:grpSp>
        <p:nvGrpSpPr>
          <p:cNvPr id="3" name="Grupp 2">
            <a:extLst>
              <a:ext uri="{FF2B5EF4-FFF2-40B4-BE49-F238E27FC236}">
                <a16:creationId xmlns:a16="http://schemas.microsoft.com/office/drawing/2014/main" id="{131BC8F3-A052-4B50-85EE-497476B62300}"/>
              </a:ext>
            </a:extLst>
          </p:cNvPr>
          <p:cNvGrpSpPr/>
          <p:nvPr/>
        </p:nvGrpSpPr>
        <p:grpSpPr>
          <a:xfrm>
            <a:off x="2515939" y="3436432"/>
            <a:ext cx="1982133" cy="961612"/>
            <a:chOff x="3502211" y="4037230"/>
            <a:chExt cx="1982133" cy="961612"/>
          </a:xfrm>
        </p:grpSpPr>
        <p:sp>
          <p:nvSpPr>
            <p:cNvPr id="44" name="Rektangel: rundade hörn 43">
              <a:extLst>
                <a:ext uri="{FF2B5EF4-FFF2-40B4-BE49-F238E27FC236}">
                  <a16:creationId xmlns:a16="http://schemas.microsoft.com/office/drawing/2014/main" id="{5138B220-030E-47E7-8F30-CEBDADB8520A}"/>
                </a:ext>
              </a:extLst>
            </p:cNvPr>
            <p:cNvSpPr/>
            <p:nvPr/>
          </p:nvSpPr>
          <p:spPr>
            <a:xfrm>
              <a:off x="3502211" y="4037230"/>
              <a:ext cx="1982133" cy="961612"/>
            </a:xfrm>
            <a:prstGeom prst="roundRect">
              <a:avLst>
                <a:gd name="adj" fmla="val 7260"/>
              </a:avLst>
            </a:prstGeom>
            <a:solidFill>
              <a:srgbClr val="F7F1E7"/>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ans"/>
                <a:ea typeface="+mn-ea"/>
                <a:cs typeface="+mn-cs"/>
              </a:endParaRPr>
            </a:p>
          </p:txBody>
        </p:sp>
        <p:sp>
          <p:nvSpPr>
            <p:cNvPr id="19" name="textruta 18">
              <a:extLst>
                <a:ext uri="{FF2B5EF4-FFF2-40B4-BE49-F238E27FC236}">
                  <a16:creationId xmlns:a16="http://schemas.microsoft.com/office/drawing/2014/main" id="{2B6A2D08-A5A6-43B3-9D99-AF4E861AF69C}"/>
                </a:ext>
              </a:extLst>
            </p:cNvPr>
            <p:cNvSpPr txBox="1"/>
            <p:nvPr/>
          </p:nvSpPr>
          <p:spPr>
            <a:xfrm>
              <a:off x="3754042" y="4277579"/>
              <a:ext cx="15761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t>Planering och förberedelser</a:t>
              </a:r>
            </a:p>
          </p:txBody>
        </p:sp>
      </p:grpSp>
      <p:grpSp>
        <p:nvGrpSpPr>
          <p:cNvPr id="4" name="Grupp 3">
            <a:extLst>
              <a:ext uri="{FF2B5EF4-FFF2-40B4-BE49-F238E27FC236}">
                <a16:creationId xmlns:a16="http://schemas.microsoft.com/office/drawing/2014/main" id="{BA320CB8-6D74-43A3-8327-CFB77C80A1CA}"/>
              </a:ext>
            </a:extLst>
          </p:cNvPr>
          <p:cNvGrpSpPr/>
          <p:nvPr/>
        </p:nvGrpSpPr>
        <p:grpSpPr>
          <a:xfrm>
            <a:off x="5104933" y="3436432"/>
            <a:ext cx="1982133" cy="961612"/>
            <a:chOff x="5753302" y="4037230"/>
            <a:chExt cx="1982133" cy="961612"/>
          </a:xfrm>
        </p:grpSpPr>
        <p:sp>
          <p:nvSpPr>
            <p:cNvPr id="43" name="Rektangel: rundade hörn 42">
              <a:extLst>
                <a:ext uri="{FF2B5EF4-FFF2-40B4-BE49-F238E27FC236}">
                  <a16:creationId xmlns:a16="http://schemas.microsoft.com/office/drawing/2014/main" id="{A431664F-30FC-41AE-AD4C-A7D15C7560D0}"/>
                </a:ext>
              </a:extLst>
            </p:cNvPr>
            <p:cNvSpPr/>
            <p:nvPr/>
          </p:nvSpPr>
          <p:spPr>
            <a:xfrm>
              <a:off x="5753302" y="4037230"/>
              <a:ext cx="1982133" cy="961612"/>
            </a:xfrm>
            <a:prstGeom prst="roundRect">
              <a:avLst>
                <a:gd name="adj" fmla="val 7260"/>
              </a:avLst>
            </a:prstGeom>
            <a:solidFill>
              <a:srgbClr val="F7F1E7"/>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ans"/>
                <a:ea typeface="+mn-ea"/>
                <a:cs typeface="+mn-cs"/>
              </a:endParaRPr>
            </a:p>
          </p:txBody>
        </p:sp>
        <p:sp>
          <p:nvSpPr>
            <p:cNvPr id="22" name="textruta 21">
              <a:extLst>
                <a:ext uri="{FF2B5EF4-FFF2-40B4-BE49-F238E27FC236}">
                  <a16:creationId xmlns:a16="http://schemas.microsoft.com/office/drawing/2014/main" id="{B1269CC0-5416-4AC3-B9E1-6EE22BB11A80}"/>
                </a:ext>
              </a:extLst>
            </p:cNvPr>
            <p:cNvSpPr txBox="1"/>
            <p:nvPr/>
          </p:nvSpPr>
          <p:spPr>
            <a:xfrm>
              <a:off x="6252752" y="4277579"/>
              <a:ext cx="12301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t>Barnet flyttar in</a:t>
              </a:r>
            </a:p>
          </p:txBody>
        </p:sp>
      </p:grpSp>
      <p:grpSp>
        <p:nvGrpSpPr>
          <p:cNvPr id="5" name="Grupp 4">
            <a:extLst>
              <a:ext uri="{FF2B5EF4-FFF2-40B4-BE49-F238E27FC236}">
                <a16:creationId xmlns:a16="http://schemas.microsoft.com/office/drawing/2014/main" id="{C2AD37E0-C03D-421F-BF83-D0E3809A73DD}"/>
              </a:ext>
            </a:extLst>
          </p:cNvPr>
          <p:cNvGrpSpPr/>
          <p:nvPr/>
        </p:nvGrpSpPr>
        <p:grpSpPr>
          <a:xfrm>
            <a:off x="7693928" y="3436432"/>
            <a:ext cx="1982133" cy="961612"/>
            <a:chOff x="8004393" y="4037230"/>
            <a:chExt cx="1982133" cy="961612"/>
          </a:xfrm>
        </p:grpSpPr>
        <p:sp>
          <p:nvSpPr>
            <p:cNvPr id="40" name="Rektangel: rundade hörn 39">
              <a:extLst>
                <a:ext uri="{FF2B5EF4-FFF2-40B4-BE49-F238E27FC236}">
                  <a16:creationId xmlns:a16="http://schemas.microsoft.com/office/drawing/2014/main" id="{00006324-D812-41E6-942C-903BBCE797E2}"/>
                </a:ext>
              </a:extLst>
            </p:cNvPr>
            <p:cNvSpPr/>
            <p:nvPr/>
          </p:nvSpPr>
          <p:spPr>
            <a:xfrm>
              <a:off x="8004393" y="4037230"/>
              <a:ext cx="1982133" cy="961612"/>
            </a:xfrm>
            <a:prstGeom prst="roundRect">
              <a:avLst>
                <a:gd name="adj" fmla="val 7260"/>
              </a:avLst>
            </a:prstGeom>
            <a:solidFill>
              <a:srgbClr val="F7F1E7"/>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Noto Sans"/>
                <a:ea typeface="+mn-ea"/>
                <a:cs typeface="+mn-cs"/>
              </a:endParaRPr>
            </a:p>
          </p:txBody>
        </p:sp>
        <p:sp>
          <p:nvSpPr>
            <p:cNvPr id="25" name="textruta 24">
              <a:extLst>
                <a:ext uri="{FF2B5EF4-FFF2-40B4-BE49-F238E27FC236}">
                  <a16:creationId xmlns:a16="http://schemas.microsoft.com/office/drawing/2014/main" id="{344D886A-4123-47B1-BDEC-3F26E5EDC3C6}"/>
                </a:ext>
              </a:extLst>
            </p:cNvPr>
            <p:cNvSpPr txBox="1"/>
            <p:nvPr/>
          </p:nvSpPr>
          <p:spPr>
            <a:xfrm>
              <a:off x="8234885" y="4277579"/>
              <a:ext cx="16352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t>Uppföljning </a:t>
              </a:r>
              <a:b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br>
              <a: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t>av placeringen</a:t>
              </a:r>
            </a:p>
          </p:txBody>
        </p:sp>
      </p:grpSp>
      <p:grpSp>
        <p:nvGrpSpPr>
          <p:cNvPr id="6" name="Grupp 5">
            <a:extLst>
              <a:ext uri="{FF2B5EF4-FFF2-40B4-BE49-F238E27FC236}">
                <a16:creationId xmlns:a16="http://schemas.microsoft.com/office/drawing/2014/main" id="{456A49C9-F619-40B5-8AE8-B87E07499B0D}"/>
              </a:ext>
            </a:extLst>
          </p:cNvPr>
          <p:cNvGrpSpPr/>
          <p:nvPr/>
        </p:nvGrpSpPr>
        <p:grpSpPr>
          <a:xfrm>
            <a:off x="3844908" y="4998583"/>
            <a:ext cx="1982133" cy="961612"/>
            <a:chOff x="4828044" y="5489569"/>
            <a:chExt cx="1982133" cy="961612"/>
          </a:xfrm>
        </p:grpSpPr>
        <p:sp>
          <p:nvSpPr>
            <p:cNvPr id="41" name="Rektangel: rundade hörn 40">
              <a:extLst>
                <a:ext uri="{FF2B5EF4-FFF2-40B4-BE49-F238E27FC236}">
                  <a16:creationId xmlns:a16="http://schemas.microsoft.com/office/drawing/2014/main" id="{569CC347-5029-4F26-8527-4063CC156B66}"/>
                </a:ext>
              </a:extLst>
            </p:cNvPr>
            <p:cNvSpPr/>
            <p:nvPr/>
          </p:nvSpPr>
          <p:spPr>
            <a:xfrm>
              <a:off x="4828044" y="5489569"/>
              <a:ext cx="1982133" cy="961612"/>
            </a:xfrm>
            <a:prstGeom prst="roundRect">
              <a:avLst>
                <a:gd name="adj" fmla="val 7260"/>
              </a:avLst>
            </a:prstGeom>
            <a:solidFill>
              <a:srgbClr val="F7F1E7"/>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ans"/>
                <a:ea typeface="+mn-ea"/>
                <a:cs typeface="+mn-cs"/>
              </a:endParaRPr>
            </a:p>
          </p:txBody>
        </p:sp>
        <p:sp>
          <p:nvSpPr>
            <p:cNvPr id="28" name="textruta 27">
              <a:extLst>
                <a:ext uri="{FF2B5EF4-FFF2-40B4-BE49-F238E27FC236}">
                  <a16:creationId xmlns:a16="http://schemas.microsoft.com/office/drawing/2014/main" id="{40021D93-F1ED-4F21-8D04-07C4BC4DFCD3}"/>
                </a:ext>
              </a:extLst>
            </p:cNvPr>
            <p:cNvSpPr txBox="1"/>
            <p:nvPr/>
          </p:nvSpPr>
          <p:spPr>
            <a:xfrm>
              <a:off x="5359196" y="5703508"/>
              <a:ext cx="10569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t>Barnet</a:t>
              </a:r>
              <a:b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br>
              <a: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t>flyttar ut</a:t>
              </a:r>
            </a:p>
          </p:txBody>
        </p:sp>
      </p:grpSp>
      <p:grpSp>
        <p:nvGrpSpPr>
          <p:cNvPr id="8" name="Grupp 7">
            <a:extLst>
              <a:ext uri="{FF2B5EF4-FFF2-40B4-BE49-F238E27FC236}">
                <a16:creationId xmlns:a16="http://schemas.microsoft.com/office/drawing/2014/main" id="{04227F51-6A86-4BE3-8D7D-1D09693734CE}"/>
              </a:ext>
            </a:extLst>
          </p:cNvPr>
          <p:cNvGrpSpPr/>
          <p:nvPr/>
        </p:nvGrpSpPr>
        <p:grpSpPr>
          <a:xfrm>
            <a:off x="6367167" y="4998583"/>
            <a:ext cx="1982133" cy="961612"/>
            <a:chOff x="7079136" y="5489569"/>
            <a:chExt cx="1982133" cy="961612"/>
          </a:xfrm>
        </p:grpSpPr>
        <p:sp>
          <p:nvSpPr>
            <p:cNvPr id="42" name="Rektangel: rundade hörn 41">
              <a:extLst>
                <a:ext uri="{FF2B5EF4-FFF2-40B4-BE49-F238E27FC236}">
                  <a16:creationId xmlns:a16="http://schemas.microsoft.com/office/drawing/2014/main" id="{1C2E6C38-CF27-4884-BF15-311E39C6B2C5}"/>
                </a:ext>
              </a:extLst>
            </p:cNvPr>
            <p:cNvSpPr/>
            <p:nvPr/>
          </p:nvSpPr>
          <p:spPr>
            <a:xfrm>
              <a:off x="7079136" y="5489569"/>
              <a:ext cx="1982133" cy="961612"/>
            </a:xfrm>
            <a:prstGeom prst="roundRect">
              <a:avLst>
                <a:gd name="adj" fmla="val 7260"/>
              </a:avLst>
            </a:prstGeom>
            <a:solidFill>
              <a:srgbClr val="F7F1E7"/>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ans"/>
                <a:ea typeface="+mn-ea"/>
                <a:cs typeface="+mn-cs"/>
              </a:endParaRPr>
            </a:p>
          </p:txBody>
        </p:sp>
        <p:sp>
          <p:nvSpPr>
            <p:cNvPr id="31" name="textruta 30">
              <a:extLst>
                <a:ext uri="{FF2B5EF4-FFF2-40B4-BE49-F238E27FC236}">
                  <a16:creationId xmlns:a16="http://schemas.microsoft.com/office/drawing/2014/main" id="{099B3700-4AA8-437E-9AD8-D9C87C72DC82}"/>
                </a:ext>
              </a:extLst>
            </p:cNvPr>
            <p:cNvSpPr txBox="1"/>
            <p:nvPr/>
          </p:nvSpPr>
          <p:spPr>
            <a:xfrm>
              <a:off x="7311014" y="5575158"/>
              <a:ext cx="1684445" cy="8414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Noto Sans"/>
                  <a:ea typeface="+mn-ea"/>
                  <a:cs typeface="Arial" panose="020B0604020202020204" pitchFamily="34" charset="0"/>
                </a:rPr>
                <a:t>Stöd, hjälp och kontakter efter utflyttning</a:t>
              </a:r>
            </a:p>
          </p:txBody>
        </p:sp>
      </p:grpSp>
      <p:grpSp>
        <p:nvGrpSpPr>
          <p:cNvPr id="35" name="Barn">
            <a:extLst>
              <a:ext uri="{FF2B5EF4-FFF2-40B4-BE49-F238E27FC236}">
                <a16:creationId xmlns:a16="http://schemas.microsoft.com/office/drawing/2014/main" id="{63F62861-454A-4290-9C7F-330659B714EC}"/>
              </a:ext>
              <a:ext uri="{C183D7F6-B498-43B3-948B-1728B52AA6E4}">
                <adec:decorative xmlns:adec="http://schemas.microsoft.com/office/drawing/2017/decorative" val="1"/>
              </a:ext>
            </a:extLst>
          </p:cNvPr>
          <p:cNvGrpSpPr/>
          <p:nvPr/>
        </p:nvGrpSpPr>
        <p:grpSpPr>
          <a:xfrm>
            <a:off x="1318233" y="310176"/>
            <a:ext cx="212169" cy="660755"/>
            <a:chOff x="3597275" y="1765300"/>
            <a:chExt cx="277813" cy="865188"/>
          </a:xfrm>
        </p:grpSpPr>
        <p:sp>
          <p:nvSpPr>
            <p:cNvPr id="36" name="Freeform 54">
              <a:extLst>
                <a:ext uri="{FF2B5EF4-FFF2-40B4-BE49-F238E27FC236}">
                  <a16:creationId xmlns:a16="http://schemas.microsoft.com/office/drawing/2014/main" id="{A443888F-43C5-4AE1-BDCA-4B1C03099DB5}"/>
                </a:ext>
                <a:ext uri="{C183D7F6-B498-43B3-948B-1728B52AA6E4}">
                  <adec:decorative xmlns:adec="http://schemas.microsoft.com/office/drawing/2017/decorative" val="1"/>
                </a:ext>
              </a:extLst>
            </p:cNvPr>
            <p:cNvSpPr>
              <a:spLocks/>
            </p:cNvSpPr>
            <p:nvPr/>
          </p:nvSpPr>
          <p:spPr bwMode="auto">
            <a:xfrm>
              <a:off x="3597275" y="2011363"/>
              <a:ext cx="277813" cy="619125"/>
            </a:xfrm>
            <a:custGeom>
              <a:avLst/>
              <a:gdLst>
                <a:gd name="T0" fmla="*/ 94 w 179"/>
                <a:gd name="T1" fmla="*/ 0 h 401"/>
                <a:gd name="T2" fmla="*/ 84 w 179"/>
                <a:gd name="T3" fmla="*/ 0 h 401"/>
                <a:gd name="T4" fmla="*/ 7 w 179"/>
                <a:gd name="T5" fmla="*/ 86 h 401"/>
                <a:gd name="T6" fmla="*/ 0 w 179"/>
                <a:gd name="T7" fmla="*/ 253 h 401"/>
                <a:gd name="T8" fmla="*/ 19 w 179"/>
                <a:gd name="T9" fmla="*/ 272 h 401"/>
                <a:gd name="T10" fmla="*/ 48 w 179"/>
                <a:gd name="T11" fmla="*/ 272 h 401"/>
                <a:gd name="T12" fmla="*/ 59 w 179"/>
                <a:gd name="T13" fmla="*/ 382 h 401"/>
                <a:gd name="T14" fmla="*/ 80 w 179"/>
                <a:gd name="T15" fmla="*/ 401 h 401"/>
                <a:gd name="T16" fmla="*/ 99 w 179"/>
                <a:gd name="T17" fmla="*/ 401 h 401"/>
                <a:gd name="T18" fmla="*/ 120 w 179"/>
                <a:gd name="T19" fmla="*/ 382 h 401"/>
                <a:gd name="T20" fmla="*/ 131 w 179"/>
                <a:gd name="T21" fmla="*/ 272 h 401"/>
                <a:gd name="T22" fmla="*/ 160 w 179"/>
                <a:gd name="T23" fmla="*/ 272 h 401"/>
                <a:gd name="T24" fmla="*/ 179 w 179"/>
                <a:gd name="T25" fmla="*/ 253 h 401"/>
                <a:gd name="T26" fmla="*/ 172 w 179"/>
                <a:gd name="T27" fmla="*/ 86 h 401"/>
                <a:gd name="T28" fmla="*/ 94 w 179"/>
                <a:gd name="T29"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401">
                  <a:moveTo>
                    <a:pt x="94" y="0"/>
                  </a:moveTo>
                  <a:cubicBezTo>
                    <a:pt x="84" y="0"/>
                    <a:pt x="84" y="0"/>
                    <a:pt x="84" y="0"/>
                  </a:cubicBezTo>
                  <a:cubicBezTo>
                    <a:pt x="36" y="0"/>
                    <a:pt x="7" y="38"/>
                    <a:pt x="7" y="86"/>
                  </a:cubicBezTo>
                  <a:cubicBezTo>
                    <a:pt x="0" y="253"/>
                    <a:pt x="0" y="253"/>
                    <a:pt x="0" y="253"/>
                  </a:cubicBezTo>
                  <a:cubicBezTo>
                    <a:pt x="0" y="263"/>
                    <a:pt x="8" y="272"/>
                    <a:pt x="19" y="272"/>
                  </a:cubicBezTo>
                  <a:cubicBezTo>
                    <a:pt x="48" y="272"/>
                    <a:pt x="48" y="272"/>
                    <a:pt x="48" y="272"/>
                  </a:cubicBezTo>
                  <a:cubicBezTo>
                    <a:pt x="59" y="382"/>
                    <a:pt x="59" y="382"/>
                    <a:pt x="59" y="382"/>
                  </a:cubicBezTo>
                  <a:cubicBezTo>
                    <a:pt x="60" y="393"/>
                    <a:pt x="69" y="401"/>
                    <a:pt x="80" y="401"/>
                  </a:cubicBezTo>
                  <a:cubicBezTo>
                    <a:pt x="99" y="401"/>
                    <a:pt x="99" y="401"/>
                    <a:pt x="99" y="401"/>
                  </a:cubicBezTo>
                  <a:cubicBezTo>
                    <a:pt x="110" y="401"/>
                    <a:pt x="119" y="393"/>
                    <a:pt x="120" y="382"/>
                  </a:cubicBezTo>
                  <a:cubicBezTo>
                    <a:pt x="131" y="272"/>
                    <a:pt x="131" y="272"/>
                    <a:pt x="131" y="272"/>
                  </a:cubicBezTo>
                  <a:cubicBezTo>
                    <a:pt x="160" y="272"/>
                    <a:pt x="160" y="272"/>
                    <a:pt x="160" y="272"/>
                  </a:cubicBezTo>
                  <a:cubicBezTo>
                    <a:pt x="170" y="272"/>
                    <a:pt x="179" y="263"/>
                    <a:pt x="179" y="253"/>
                  </a:cubicBezTo>
                  <a:cubicBezTo>
                    <a:pt x="172" y="86"/>
                    <a:pt x="172" y="86"/>
                    <a:pt x="172" y="86"/>
                  </a:cubicBezTo>
                  <a:cubicBezTo>
                    <a:pt x="172" y="38"/>
                    <a:pt x="142" y="0"/>
                    <a:pt x="9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Noto Sans"/>
                <a:ea typeface="+mn-ea"/>
                <a:cs typeface="+mn-cs"/>
              </a:endParaRPr>
            </a:p>
          </p:txBody>
        </p:sp>
        <p:sp>
          <p:nvSpPr>
            <p:cNvPr id="45" name="Oval 55">
              <a:extLst>
                <a:ext uri="{FF2B5EF4-FFF2-40B4-BE49-F238E27FC236}">
                  <a16:creationId xmlns:a16="http://schemas.microsoft.com/office/drawing/2014/main" id="{61131130-CACD-4196-BC21-0A91C2E70EF7}"/>
                </a:ext>
                <a:ext uri="{C183D7F6-B498-43B3-948B-1728B52AA6E4}">
                  <adec:decorative xmlns:adec="http://schemas.microsoft.com/office/drawing/2017/decorative" val="1"/>
                </a:ext>
              </a:extLst>
            </p:cNvPr>
            <p:cNvSpPr>
              <a:spLocks noChangeArrowheads="1"/>
            </p:cNvSpPr>
            <p:nvPr/>
          </p:nvSpPr>
          <p:spPr bwMode="auto">
            <a:xfrm>
              <a:off x="3621088" y="1765300"/>
              <a:ext cx="228600" cy="2286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Noto Sans"/>
                <a:ea typeface="+mn-ea"/>
                <a:cs typeface="+mn-cs"/>
              </a:endParaRPr>
            </a:p>
          </p:txBody>
        </p:sp>
      </p:grpSp>
      <p:sp>
        <p:nvSpPr>
          <p:cNvPr id="18" name="Platshållare för sidfot 17">
            <a:extLst>
              <a:ext uri="{FF2B5EF4-FFF2-40B4-BE49-F238E27FC236}">
                <a16:creationId xmlns:a16="http://schemas.microsoft.com/office/drawing/2014/main" id="{FE8FCF36-67DE-4F69-B288-0497088B2C9C}"/>
              </a:ext>
            </a:extLst>
          </p:cNvPr>
          <p:cNvSpPr>
            <a:spLocks noGrp="1"/>
          </p:cNvSpPr>
          <p:nvPr>
            <p:ph type="ftr" sz="quarter" idx="11"/>
          </p:nvPr>
        </p:nvSpPr>
        <p:spPr/>
        <p:txBody>
          <a:bodyPr/>
          <a:lstStyle/>
          <a:p>
            <a:r>
              <a:rPr lang="sv-SE" dirty="0"/>
              <a:t>Bild 6</a:t>
            </a:r>
          </a:p>
        </p:txBody>
      </p:sp>
    </p:spTree>
    <p:extLst>
      <p:ext uri="{BB962C8B-B14F-4D97-AF65-F5344CB8AC3E}">
        <p14:creationId xmlns:p14="http://schemas.microsoft.com/office/powerpoint/2010/main" val="329644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2D5F8B9-66BD-42AF-B5E6-13AE62041239}"/>
              </a:ext>
            </a:extLst>
          </p:cNvPr>
          <p:cNvSpPr>
            <a:spLocks noGrp="1"/>
          </p:cNvSpPr>
          <p:nvPr>
            <p:ph type="title"/>
          </p:nvPr>
        </p:nvSpPr>
        <p:spPr/>
        <p:txBody>
          <a:bodyPr/>
          <a:lstStyle/>
          <a:p>
            <a:r>
              <a:rPr lang="sv-SE" dirty="0"/>
              <a:t>BBIC-triangeln</a:t>
            </a:r>
          </a:p>
        </p:txBody>
      </p:sp>
      <p:pic>
        <p:nvPicPr>
          <p:cNvPr id="5" name="Bildobjekt 1">
            <a:extLst>
              <a:ext uri="{FF2B5EF4-FFF2-40B4-BE49-F238E27FC236}">
                <a16:creationId xmlns:a16="http://schemas.microsoft.com/office/drawing/2014/main" id="{86EADB8B-60C6-4B01-92F6-319C37136E3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04711" y="1503108"/>
            <a:ext cx="6591252" cy="4416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tshållare för sidfot 3">
            <a:extLst>
              <a:ext uri="{FF2B5EF4-FFF2-40B4-BE49-F238E27FC236}">
                <a16:creationId xmlns:a16="http://schemas.microsoft.com/office/drawing/2014/main" id="{6E7BF6D8-80FF-47E7-928F-B208510C1B78}"/>
              </a:ext>
            </a:extLst>
          </p:cNvPr>
          <p:cNvSpPr>
            <a:spLocks noGrp="1"/>
          </p:cNvSpPr>
          <p:nvPr>
            <p:ph type="ftr" sz="quarter" idx="11"/>
          </p:nvPr>
        </p:nvSpPr>
        <p:spPr/>
        <p:txBody>
          <a:bodyPr/>
          <a:lstStyle/>
          <a:p>
            <a:r>
              <a:rPr lang="sv-SE" dirty="0"/>
              <a:t>Bild 7</a:t>
            </a:r>
          </a:p>
        </p:txBody>
      </p:sp>
    </p:spTree>
    <p:extLst>
      <p:ext uri="{BB962C8B-B14F-4D97-AF65-F5344CB8AC3E}">
        <p14:creationId xmlns:p14="http://schemas.microsoft.com/office/powerpoint/2010/main" val="4009797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rihandsfigur: Form 84">
            <a:extLst>
              <a:ext uri="{FF2B5EF4-FFF2-40B4-BE49-F238E27FC236}">
                <a16:creationId xmlns:a16="http://schemas.microsoft.com/office/drawing/2014/main" id="{3BB5779E-31DB-42C5-AFA8-12D3EECA9676}"/>
              </a:ext>
            </a:extLst>
          </p:cNvPr>
          <p:cNvSpPr/>
          <p:nvPr/>
        </p:nvSpPr>
        <p:spPr>
          <a:xfrm>
            <a:off x="718842" y="957280"/>
            <a:ext cx="11473158" cy="504000"/>
          </a:xfrm>
          <a:custGeom>
            <a:avLst/>
            <a:gdLst>
              <a:gd name="connsiteX0" fmla="*/ 252000 w 10982577"/>
              <a:gd name="connsiteY0" fmla="*/ 0 h 504000"/>
              <a:gd name="connsiteX1" fmla="*/ 10982577 w 10982577"/>
              <a:gd name="connsiteY1" fmla="*/ 0 h 504000"/>
              <a:gd name="connsiteX2" fmla="*/ 10982577 w 10982577"/>
              <a:gd name="connsiteY2" fmla="*/ 504000 h 504000"/>
              <a:gd name="connsiteX3" fmla="*/ 252000 w 10982577"/>
              <a:gd name="connsiteY3" fmla="*/ 504000 h 504000"/>
              <a:gd name="connsiteX4" fmla="*/ 0 w 10982577"/>
              <a:gd name="connsiteY4" fmla="*/ 252000 h 504000"/>
              <a:gd name="connsiteX5" fmla="*/ 252000 w 10982577"/>
              <a:gd name="connsiteY5" fmla="*/ 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82577" h="504000">
                <a:moveTo>
                  <a:pt x="252000" y="0"/>
                </a:moveTo>
                <a:lnTo>
                  <a:pt x="10982577" y="0"/>
                </a:lnTo>
                <a:lnTo>
                  <a:pt x="10982577" y="504000"/>
                </a:lnTo>
                <a:lnTo>
                  <a:pt x="252000" y="504000"/>
                </a:lnTo>
                <a:cubicBezTo>
                  <a:pt x="112824" y="504000"/>
                  <a:pt x="0" y="391176"/>
                  <a:pt x="0" y="252000"/>
                </a:cubicBezTo>
                <a:cubicBezTo>
                  <a:pt x="0" y="112824"/>
                  <a:pt x="112824" y="0"/>
                  <a:pt x="252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grpSp>
        <p:nvGrpSpPr>
          <p:cNvPr id="86" name="lINJ">
            <a:extLst>
              <a:ext uri="{FF2B5EF4-FFF2-40B4-BE49-F238E27FC236}">
                <a16:creationId xmlns:a16="http://schemas.microsoft.com/office/drawing/2014/main" id="{4F3D0F4B-8B34-492C-9286-41F03733F135}"/>
              </a:ext>
            </a:extLst>
          </p:cNvPr>
          <p:cNvGrpSpPr/>
          <p:nvPr/>
        </p:nvGrpSpPr>
        <p:grpSpPr>
          <a:xfrm>
            <a:off x="1318234" y="2450197"/>
            <a:ext cx="9926334" cy="3120013"/>
            <a:chOff x="1318234" y="2558147"/>
            <a:chExt cx="9926334" cy="3120013"/>
          </a:xfrm>
        </p:grpSpPr>
        <p:cxnSp>
          <p:nvCxnSpPr>
            <p:cNvPr id="61" name="Rak koppling 60">
              <a:extLst>
                <a:ext uri="{FF2B5EF4-FFF2-40B4-BE49-F238E27FC236}">
                  <a16:creationId xmlns:a16="http://schemas.microsoft.com/office/drawing/2014/main" id="{E781D9CB-707C-4880-86C4-2251F674BBE9}"/>
                </a:ext>
                <a:ext uri="{C183D7F6-B498-43B3-948B-1728B52AA6E4}">
                  <adec:decorative xmlns:adec="http://schemas.microsoft.com/office/drawing/2017/decorative" val="1"/>
                </a:ext>
              </a:extLst>
            </p:cNvPr>
            <p:cNvCxnSpPr>
              <a:cxnSpLocks/>
            </p:cNvCxnSpPr>
            <p:nvPr/>
          </p:nvCxnSpPr>
          <p:spPr>
            <a:xfrm flipH="1">
              <a:off x="1318234" y="2558147"/>
              <a:ext cx="9926334" cy="25782"/>
            </a:xfrm>
            <a:prstGeom prst="line">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56" name="Rak koppling 55">
              <a:extLst>
                <a:ext uri="{FF2B5EF4-FFF2-40B4-BE49-F238E27FC236}">
                  <a16:creationId xmlns:a16="http://schemas.microsoft.com/office/drawing/2014/main" id="{7D6E4C8D-DD8C-43DC-9F48-E72A0D7372F6}"/>
                </a:ext>
                <a:ext uri="{C183D7F6-B498-43B3-948B-1728B52AA6E4}">
                  <adec:decorative xmlns:adec="http://schemas.microsoft.com/office/drawing/2017/decorative" val="1"/>
                </a:ext>
              </a:extLst>
            </p:cNvPr>
            <p:cNvCxnSpPr>
              <a:cxnSpLocks/>
            </p:cNvCxnSpPr>
            <p:nvPr/>
          </p:nvCxnSpPr>
          <p:spPr>
            <a:xfrm flipH="1">
              <a:off x="2320662" y="3317501"/>
              <a:ext cx="8923906" cy="0"/>
            </a:xfrm>
            <a:prstGeom prst="line">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6" name="Rak koppling 45">
              <a:extLst>
                <a:ext uri="{FF2B5EF4-FFF2-40B4-BE49-F238E27FC236}">
                  <a16:creationId xmlns:a16="http://schemas.microsoft.com/office/drawing/2014/main" id="{9D2DAF9B-02AF-4EF6-A7D7-46594ABA2BBE}"/>
                </a:ext>
                <a:ext uri="{C183D7F6-B498-43B3-948B-1728B52AA6E4}">
                  <adec:decorative xmlns:adec="http://schemas.microsoft.com/office/drawing/2017/decorative" val="1"/>
                </a:ext>
              </a:extLst>
            </p:cNvPr>
            <p:cNvCxnSpPr>
              <a:cxnSpLocks/>
            </p:cNvCxnSpPr>
            <p:nvPr/>
          </p:nvCxnSpPr>
          <p:spPr>
            <a:xfrm flipH="1">
              <a:off x="3412474" y="4819415"/>
              <a:ext cx="7832094" cy="0"/>
            </a:xfrm>
            <a:prstGeom prst="line">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7" name="Rak koppling 46">
              <a:extLst>
                <a:ext uri="{FF2B5EF4-FFF2-40B4-BE49-F238E27FC236}">
                  <a16:creationId xmlns:a16="http://schemas.microsoft.com/office/drawing/2014/main" id="{0F4C99E2-805D-4E80-8494-2BCD8DB22B83}"/>
                </a:ext>
                <a:ext uri="{C183D7F6-B498-43B3-948B-1728B52AA6E4}">
                  <adec:decorative xmlns:adec="http://schemas.microsoft.com/office/drawing/2017/decorative" val="1"/>
                </a:ext>
              </a:extLst>
            </p:cNvPr>
            <p:cNvCxnSpPr>
              <a:cxnSpLocks/>
            </p:cNvCxnSpPr>
            <p:nvPr/>
          </p:nvCxnSpPr>
          <p:spPr>
            <a:xfrm>
              <a:off x="2320662" y="3334465"/>
              <a:ext cx="0" cy="706641"/>
            </a:xfrm>
            <a:prstGeom prst="line">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8" name="Rak koppling 47">
              <a:extLst>
                <a:ext uri="{FF2B5EF4-FFF2-40B4-BE49-F238E27FC236}">
                  <a16:creationId xmlns:a16="http://schemas.microsoft.com/office/drawing/2014/main" id="{386EFEAE-B1F6-44B9-8823-92282D8E8897}"/>
                </a:ext>
                <a:ext uri="{C183D7F6-B498-43B3-948B-1728B52AA6E4}">
                  <adec:decorative xmlns:adec="http://schemas.microsoft.com/office/drawing/2017/decorative" val="1"/>
                </a:ext>
              </a:extLst>
            </p:cNvPr>
            <p:cNvCxnSpPr>
              <a:cxnSpLocks/>
            </p:cNvCxnSpPr>
            <p:nvPr/>
          </p:nvCxnSpPr>
          <p:spPr>
            <a:xfrm>
              <a:off x="11244568" y="4160881"/>
              <a:ext cx="0" cy="706641"/>
            </a:xfrm>
            <a:prstGeom prst="line">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9" name="Rak koppling 48">
              <a:extLst>
                <a:ext uri="{FF2B5EF4-FFF2-40B4-BE49-F238E27FC236}">
                  <a16:creationId xmlns:a16="http://schemas.microsoft.com/office/drawing/2014/main" id="{E1B93689-92A2-4838-836F-AE25CD8B60AA}"/>
                </a:ext>
                <a:ext uri="{C183D7F6-B498-43B3-948B-1728B52AA6E4}">
                  <adec:decorative xmlns:adec="http://schemas.microsoft.com/office/drawing/2017/decorative" val="1"/>
                </a:ext>
              </a:extLst>
            </p:cNvPr>
            <p:cNvCxnSpPr>
              <a:cxnSpLocks/>
            </p:cNvCxnSpPr>
            <p:nvPr/>
          </p:nvCxnSpPr>
          <p:spPr>
            <a:xfrm flipH="1">
              <a:off x="2793372" y="4091239"/>
              <a:ext cx="8451196" cy="0"/>
            </a:xfrm>
            <a:prstGeom prst="line">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51" name="Rak koppling 50">
              <a:extLst>
                <a:ext uri="{FF2B5EF4-FFF2-40B4-BE49-F238E27FC236}">
                  <a16:creationId xmlns:a16="http://schemas.microsoft.com/office/drawing/2014/main" id="{87AE5C80-F39D-48E6-919C-4B4F8014A43D}"/>
                </a:ext>
                <a:ext uri="{C183D7F6-B498-43B3-948B-1728B52AA6E4}">
                  <adec:decorative xmlns:adec="http://schemas.microsoft.com/office/drawing/2017/decorative" val="1"/>
                </a:ext>
              </a:extLst>
            </p:cNvPr>
            <p:cNvCxnSpPr>
              <a:cxnSpLocks/>
            </p:cNvCxnSpPr>
            <p:nvPr/>
          </p:nvCxnSpPr>
          <p:spPr>
            <a:xfrm flipH="1">
              <a:off x="3842700" y="5583050"/>
              <a:ext cx="6468363" cy="0"/>
            </a:xfrm>
            <a:prstGeom prst="line">
              <a:avLst/>
            </a:prstGeom>
            <a:ln w="28575">
              <a:solidFill>
                <a:schemeClr val="accent3"/>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Rak koppling 52">
              <a:extLst>
                <a:ext uri="{FF2B5EF4-FFF2-40B4-BE49-F238E27FC236}">
                  <a16:creationId xmlns:a16="http://schemas.microsoft.com/office/drawing/2014/main" id="{66047841-CFE9-456D-AB0F-BA482F6460D8}"/>
                </a:ext>
                <a:ext uri="{C183D7F6-B498-43B3-948B-1728B52AA6E4}">
                  <adec:decorative xmlns:adec="http://schemas.microsoft.com/office/drawing/2017/decorative" val="1"/>
                </a:ext>
              </a:extLst>
            </p:cNvPr>
            <p:cNvCxnSpPr>
              <a:cxnSpLocks/>
            </p:cNvCxnSpPr>
            <p:nvPr/>
          </p:nvCxnSpPr>
          <p:spPr>
            <a:xfrm>
              <a:off x="3389607" y="4867522"/>
              <a:ext cx="0" cy="810638"/>
            </a:xfrm>
            <a:prstGeom prst="line">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54" name="Rak koppling 53">
              <a:extLst>
                <a:ext uri="{FF2B5EF4-FFF2-40B4-BE49-F238E27FC236}">
                  <a16:creationId xmlns:a16="http://schemas.microsoft.com/office/drawing/2014/main" id="{27477CCF-E887-46D0-B67D-434BB58026C1}"/>
                </a:ext>
                <a:ext uri="{C183D7F6-B498-43B3-948B-1728B52AA6E4}">
                  <adec:decorative xmlns:adec="http://schemas.microsoft.com/office/drawing/2017/decorative" val="1"/>
                </a:ext>
              </a:extLst>
            </p:cNvPr>
            <p:cNvCxnSpPr>
              <a:cxnSpLocks/>
            </p:cNvCxnSpPr>
            <p:nvPr/>
          </p:nvCxnSpPr>
          <p:spPr>
            <a:xfrm>
              <a:off x="11244568" y="2558366"/>
              <a:ext cx="0" cy="785157"/>
            </a:xfrm>
            <a:prstGeom prst="line">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sp>
        <p:nvSpPr>
          <p:cNvPr id="2" name="Rubrik 1">
            <a:extLst>
              <a:ext uri="{FF2B5EF4-FFF2-40B4-BE49-F238E27FC236}">
                <a16:creationId xmlns:a16="http://schemas.microsoft.com/office/drawing/2014/main" id="{9F631D05-10F5-49EB-A798-871D5DC4722C}"/>
              </a:ext>
            </a:extLst>
          </p:cNvPr>
          <p:cNvSpPr>
            <a:spLocks noGrp="1"/>
          </p:cNvSpPr>
          <p:nvPr>
            <p:ph type="title"/>
          </p:nvPr>
        </p:nvSpPr>
        <p:spPr>
          <a:xfrm>
            <a:off x="1318233" y="1047992"/>
            <a:ext cx="5187944" cy="322575"/>
          </a:xfrm>
        </p:spPr>
        <p:txBody>
          <a:bodyPr/>
          <a:lstStyle/>
          <a:p>
            <a:r>
              <a:rPr lang="sv-SE" sz="2200" dirty="0"/>
              <a:t>Pro-</a:t>
            </a:r>
            <a:r>
              <a:rPr lang="sv-SE" sz="2200" dirty="0" err="1"/>
              <a:t>Fam</a:t>
            </a:r>
            <a:r>
              <a:rPr lang="sv-SE" sz="2200" dirty="0"/>
              <a:t> – utredning av familjehem</a:t>
            </a:r>
          </a:p>
        </p:txBody>
      </p:sp>
      <p:grpSp>
        <p:nvGrpSpPr>
          <p:cNvPr id="87" name="Grupp 86">
            <a:extLst>
              <a:ext uri="{FF2B5EF4-FFF2-40B4-BE49-F238E27FC236}">
                <a16:creationId xmlns:a16="http://schemas.microsoft.com/office/drawing/2014/main" id="{159810C9-6DF7-4E87-94F4-26240F75EB7C}"/>
              </a:ext>
            </a:extLst>
          </p:cNvPr>
          <p:cNvGrpSpPr/>
          <p:nvPr/>
        </p:nvGrpSpPr>
        <p:grpSpPr>
          <a:xfrm>
            <a:off x="1318233" y="2045099"/>
            <a:ext cx="1982133" cy="810634"/>
            <a:chOff x="1318233" y="2045099"/>
            <a:chExt cx="1982133" cy="810634"/>
          </a:xfrm>
        </p:grpSpPr>
        <p:sp>
          <p:nvSpPr>
            <p:cNvPr id="32" name="Rektangel: rundade hörn 31">
              <a:extLst>
                <a:ext uri="{FF2B5EF4-FFF2-40B4-BE49-F238E27FC236}">
                  <a16:creationId xmlns:a16="http://schemas.microsoft.com/office/drawing/2014/main" id="{1EE7F4D3-731B-42C2-B2C9-A227B6D69BA8}"/>
                </a:ext>
              </a:extLst>
            </p:cNvPr>
            <p:cNvSpPr/>
            <p:nvPr/>
          </p:nvSpPr>
          <p:spPr>
            <a:xfrm>
              <a:off x="1318233" y="2045099"/>
              <a:ext cx="1982133" cy="810634"/>
            </a:xfrm>
            <a:prstGeom prst="roundRect">
              <a:avLst>
                <a:gd name="adj" fmla="val 7260"/>
              </a:avLst>
            </a:prstGeom>
            <a:solidFill>
              <a:schemeClr val="accent5"/>
            </a:solid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1CEC4EF1-9456-430C-9DB5-4C4162EAA0FC}"/>
                </a:ext>
              </a:extLst>
            </p:cNvPr>
            <p:cNvSpPr txBox="1"/>
            <p:nvPr/>
          </p:nvSpPr>
          <p:spPr>
            <a:xfrm>
              <a:off x="1639010" y="2290429"/>
              <a:ext cx="1444992" cy="338554"/>
            </a:xfrm>
            <a:prstGeom prst="rect">
              <a:avLst/>
            </a:prstGeom>
            <a:noFill/>
          </p:spPr>
          <p:txBody>
            <a:bodyPr wrap="square" rtlCol="0">
              <a:spAutoFit/>
            </a:bodyPr>
            <a:lstStyle/>
            <a:p>
              <a:r>
                <a:rPr lang="sv-SE" sz="1600" dirty="0"/>
                <a:t>Aktualisering</a:t>
              </a:r>
            </a:p>
          </p:txBody>
        </p:sp>
      </p:grpSp>
      <p:grpSp>
        <p:nvGrpSpPr>
          <p:cNvPr id="88" name="Grupp 87">
            <a:extLst>
              <a:ext uri="{FF2B5EF4-FFF2-40B4-BE49-F238E27FC236}">
                <a16:creationId xmlns:a16="http://schemas.microsoft.com/office/drawing/2014/main" id="{0AEF9338-F2AF-4D8C-9770-11C622006D03}"/>
              </a:ext>
            </a:extLst>
          </p:cNvPr>
          <p:cNvGrpSpPr/>
          <p:nvPr/>
        </p:nvGrpSpPr>
        <p:grpSpPr>
          <a:xfrm>
            <a:off x="3842700" y="2045099"/>
            <a:ext cx="1982133" cy="810634"/>
            <a:chOff x="3842700" y="2045099"/>
            <a:chExt cx="1982133" cy="810634"/>
          </a:xfrm>
        </p:grpSpPr>
        <p:sp>
          <p:nvSpPr>
            <p:cNvPr id="37" name="Rektangel: rundade hörn 36">
              <a:extLst>
                <a:ext uri="{FF2B5EF4-FFF2-40B4-BE49-F238E27FC236}">
                  <a16:creationId xmlns:a16="http://schemas.microsoft.com/office/drawing/2014/main" id="{2C5E9EE2-EB1F-4618-822F-279AEBE35099}"/>
                </a:ext>
              </a:extLst>
            </p:cNvPr>
            <p:cNvSpPr/>
            <p:nvPr/>
          </p:nvSpPr>
          <p:spPr>
            <a:xfrm>
              <a:off x="3842700" y="2045099"/>
              <a:ext cx="1982133" cy="810634"/>
            </a:xfrm>
            <a:prstGeom prst="roundRect">
              <a:avLst>
                <a:gd name="adj" fmla="val 7260"/>
              </a:avLst>
            </a:prstGeom>
            <a:solidFill>
              <a:schemeClr val="accent5"/>
            </a:solid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21DEED3C-62B8-4ABD-B58C-1A544CB10374}"/>
                </a:ext>
              </a:extLst>
            </p:cNvPr>
            <p:cNvSpPr txBox="1"/>
            <p:nvPr/>
          </p:nvSpPr>
          <p:spPr>
            <a:xfrm>
              <a:off x="4385651" y="2180147"/>
              <a:ext cx="1118259" cy="584775"/>
            </a:xfrm>
            <a:prstGeom prst="rect">
              <a:avLst/>
            </a:prstGeom>
            <a:noFill/>
          </p:spPr>
          <p:txBody>
            <a:bodyPr wrap="square" rtlCol="0">
              <a:spAutoFit/>
            </a:bodyPr>
            <a:lstStyle/>
            <a:p>
              <a:r>
                <a:rPr lang="sv-SE" sz="1600" dirty="0"/>
                <a:t>Första kontakt</a:t>
              </a:r>
            </a:p>
          </p:txBody>
        </p:sp>
      </p:grpSp>
      <p:grpSp>
        <p:nvGrpSpPr>
          <p:cNvPr id="89" name="Grupp 88">
            <a:extLst>
              <a:ext uri="{FF2B5EF4-FFF2-40B4-BE49-F238E27FC236}">
                <a16:creationId xmlns:a16="http://schemas.microsoft.com/office/drawing/2014/main" id="{CB2F7D35-0FD0-4724-83BD-BCF8F9D9875D}"/>
              </a:ext>
            </a:extLst>
          </p:cNvPr>
          <p:cNvGrpSpPr/>
          <p:nvPr/>
        </p:nvGrpSpPr>
        <p:grpSpPr>
          <a:xfrm>
            <a:off x="6367167" y="2045099"/>
            <a:ext cx="1982133" cy="810634"/>
            <a:chOff x="6367167" y="2045099"/>
            <a:chExt cx="1982133" cy="810634"/>
          </a:xfrm>
        </p:grpSpPr>
        <p:sp>
          <p:nvSpPr>
            <p:cNvPr id="38" name="Rektangel: rundade hörn 37">
              <a:extLst>
                <a:ext uri="{FF2B5EF4-FFF2-40B4-BE49-F238E27FC236}">
                  <a16:creationId xmlns:a16="http://schemas.microsoft.com/office/drawing/2014/main" id="{6148608D-53BB-477C-9629-4E54E1C9775B}"/>
                </a:ext>
              </a:extLst>
            </p:cNvPr>
            <p:cNvSpPr/>
            <p:nvPr/>
          </p:nvSpPr>
          <p:spPr>
            <a:xfrm>
              <a:off x="6367167" y="2045099"/>
              <a:ext cx="1982133" cy="810634"/>
            </a:xfrm>
            <a:prstGeom prst="roundRect">
              <a:avLst>
                <a:gd name="adj" fmla="val 7260"/>
              </a:avLst>
            </a:prstGeom>
            <a:solidFill>
              <a:schemeClr val="accent5"/>
            </a:solid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id="{360A1E3E-E027-4CAF-8C1F-E8FEA03A0578}"/>
                </a:ext>
              </a:extLst>
            </p:cNvPr>
            <p:cNvSpPr txBox="1"/>
            <p:nvPr/>
          </p:nvSpPr>
          <p:spPr>
            <a:xfrm>
              <a:off x="6619672" y="2180147"/>
              <a:ext cx="1608709" cy="584775"/>
            </a:xfrm>
            <a:prstGeom prst="rect">
              <a:avLst/>
            </a:prstGeom>
            <a:noFill/>
          </p:spPr>
          <p:txBody>
            <a:bodyPr wrap="square" rtlCol="0">
              <a:spAutoFit/>
            </a:bodyPr>
            <a:lstStyle/>
            <a:p>
              <a:r>
                <a:rPr lang="sv-SE" sz="1600" dirty="0"/>
                <a:t>Planering av utredningen</a:t>
              </a:r>
            </a:p>
          </p:txBody>
        </p:sp>
      </p:grpSp>
      <p:grpSp>
        <p:nvGrpSpPr>
          <p:cNvPr id="90" name="Grupp 89">
            <a:extLst>
              <a:ext uri="{FF2B5EF4-FFF2-40B4-BE49-F238E27FC236}">
                <a16:creationId xmlns:a16="http://schemas.microsoft.com/office/drawing/2014/main" id="{6477C460-DE72-4203-B26D-A2E56D70E570}"/>
              </a:ext>
            </a:extLst>
          </p:cNvPr>
          <p:cNvGrpSpPr/>
          <p:nvPr/>
        </p:nvGrpSpPr>
        <p:grpSpPr>
          <a:xfrm>
            <a:off x="8891634" y="2045099"/>
            <a:ext cx="1982133" cy="810634"/>
            <a:chOff x="8891634" y="2045099"/>
            <a:chExt cx="1982133" cy="810634"/>
          </a:xfrm>
        </p:grpSpPr>
        <p:sp>
          <p:nvSpPr>
            <p:cNvPr id="39" name="Rektangel: rundade hörn 38">
              <a:extLst>
                <a:ext uri="{FF2B5EF4-FFF2-40B4-BE49-F238E27FC236}">
                  <a16:creationId xmlns:a16="http://schemas.microsoft.com/office/drawing/2014/main" id="{9D8F0295-822C-42E1-AB6B-198515DA0FB5}"/>
                </a:ext>
              </a:extLst>
            </p:cNvPr>
            <p:cNvSpPr/>
            <p:nvPr/>
          </p:nvSpPr>
          <p:spPr>
            <a:xfrm>
              <a:off x="8891634" y="2045099"/>
              <a:ext cx="1982133" cy="810634"/>
            </a:xfrm>
            <a:prstGeom prst="roundRect">
              <a:avLst>
                <a:gd name="adj" fmla="val 7260"/>
              </a:avLst>
            </a:prstGeom>
            <a:solidFill>
              <a:schemeClr val="accent5"/>
            </a:solid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5155D10F-2821-49EF-AA1B-BD4F2B7F759B}"/>
                </a:ext>
              </a:extLst>
            </p:cNvPr>
            <p:cNvSpPr txBox="1"/>
            <p:nvPr/>
          </p:nvSpPr>
          <p:spPr>
            <a:xfrm>
              <a:off x="9290153" y="2180147"/>
              <a:ext cx="1471720" cy="584775"/>
            </a:xfrm>
            <a:prstGeom prst="rect">
              <a:avLst/>
            </a:prstGeom>
            <a:noFill/>
          </p:spPr>
          <p:txBody>
            <a:bodyPr wrap="square" rtlCol="0">
              <a:spAutoFit/>
            </a:bodyPr>
            <a:lstStyle/>
            <a:p>
              <a:r>
                <a:rPr lang="sv-SE" sz="1600" dirty="0"/>
                <a:t>Insamling </a:t>
              </a:r>
              <a:br>
                <a:rPr lang="sv-SE" sz="1600" dirty="0"/>
              </a:br>
              <a:r>
                <a:rPr lang="sv-SE" sz="1600" dirty="0"/>
                <a:t>av uppgifter</a:t>
              </a:r>
            </a:p>
          </p:txBody>
        </p:sp>
      </p:grpSp>
      <p:grpSp>
        <p:nvGrpSpPr>
          <p:cNvPr id="95" name="Grupp 94">
            <a:extLst>
              <a:ext uri="{FF2B5EF4-FFF2-40B4-BE49-F238E27FC236}">
                <a16:creationId xmlns:a16="http://schemas.microsoft.com/office/drawing/2014/main" id="{605B8A17-EE67-44D2-A017-3F5421C1BE75}"/>
              </a:ext>
            </a:extLst>
          </p:cNvPr>
          <p:cNvGrpSpPr/>
          <p:nvPr/>
        </p:nvGrpSpPr>
        <p:grpSpPr>
          <a:xfrm>
            <a:off x="2142959" y="5069783"/>
            <a:ext cx="2355113" cy="810634"/>
            <a:chOff x="2142959" y="5136895"/>
            <a:chExt cx="2355113" cy="810634"/>
          </a:xfrm>
        </p:grpSpPr>
        <p:sp>
          <p:nvSpPr>
            <p:cNvPr id="44" name="Rektangel: rundade hörn 43">
              <a:extLst>
                <a:ext uri="{FF2B5EF4-FFF2-40B4-BE49-F238E27FC236}">
                  <a16:creationId xmlns:a16="http://schemas.microsoft.com/office/drawing/2014/main" id="{5138B220-030E-47E7-8F30-CEBDADB8520A}"/>
                </a:ext>
              </a:extLst>
            </p:cNvPr>
            <p:cNvSpPr/>
            <p:nvPr/>
          </p:nvSpPr>
          <p:spPr>
            <a:xfrm>
              <a:off x="2142959" y="5136895"/>
              <a:ext cx="2355113" cy="810634"/>
            </a:xfrm>
            <a:prstGeom prst="roundRect">
              <a:avLst>
                <a:gd name="adj" fmla="val 7260"/>
              </a:avLst>
            </a:prstGeom>
            <a:solidFill>
              <a:schemeClr val="accent5"/>
            </a:solid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2B6A2D08-A5A6-43B3-9D99-AF4E861AF69C}"/>
                </a:ext>
              </a:extLst>
            </p:cNvPr>
            <p:cNvSpPr txBox="1"/>
            <p:nvPr/>
          </p:nvSpPr>
          <p:spPr>
            <a:xfrm>
              <a:off x="2326878" y="5277823"/>
              <a:ext cx="2171193" cy="584775"/>
            </a:xfrm>
            <a:prstGeom prst="rect">
              <a:avLst/>
            </a:prstGeom>
            <a:noFill/>
          </p:spPr>
          <p:txBody>
            <a:bodyPr wrap="square" rtlCol="0">
              <a:spAutoFit/>
            </a:bodyPr>
            <a:lstStyle/>
            <a:p>
              <a:r>
                <a:rPr lang="sv-SE" sz="1600" dirty="0"/>
                <a:t>Godkännande </a:t>
              </a:r>
              <a:br>
                <a:rPr lang="sv-SE" sz="1600" dirty="0"/>
              </a:br>
              <a:r>
                <a:rPr lang="sv-SE" sz="1600" dirty="0"/>
                <a:t>vid placeringsbeslut </a:t>
              </a:r>
            </a:p>
          </p:txBody>
        </p:sp>
      </p:grpSp>
      <p:grpSp>
        <p:nvGrpSpPr>
          <p:cNvPr id="96" name="Grupp 95">
            <a:extLst>
              <a:ext uri="{FF2B5EF4-FFF2-40B4-BE49-F238E27FC236}">
                <a16:creationId xmlns:a16="http://schemas.microsoft.com/office/drawing/2014/main" id="{13F6885C-5498-4989-87F0-7AA7737AD04F}"/>
              </a:ext>
            </a:extLst>
          </p:cNvPr>
          <p:cNvGrpSpPr/>
          <p:nvPr/>
        </p:nvGrpSpPr>
        <p:grpSpPr>
          <a:xfrm>
            <a:off x="5104933" y="5069783"/>
            <a:ext cx="1982133" cy="810634"/>
            <a:chOff x="5104933" y="5136895"/>
            <a:chExt cx="1982133" cy="810634"/>
          </a:xfrm>
        </p:grpSpPr>
        <p:sp>
          <p:nvSpPr>
            <p:cNvPr id="43" name="Rektangel: rundade hörn 42">
              <a:extLst>
                <a:ext uri="{FF2B5EF4-FFF2-40B4-BE49-F238E27FC236}">
                  <a16:creationId xmlns:a16="http://schemas.microsoft.com/office/drawing/2014/main" id="{A431664F-30FC-41AE-AD4C-A7D15C7560D0}"/>
                </a:ext>
              </a:extLst>
            </p:cNvPr>
            <p:cNvSpPr/>
            <p:nvPr/>
          </p:nvSpPr>
          <p:spPr>
            <a:xfrm>
              <a:off x="5104933" y="5136895"/>
              <a:ext cx="1982133" cy="810634"/>
            </a:xfrm>
            <a:prstGeom prst="roundRect">
              <a:avLst>
                <a:gd name="adj" fmla="val 7260"/>
              </a:avLst>
            </a:prstGeom>
            <a:solidFill>
              <a:schemeClr val="accent5"/>
            </a:solid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ruta 21">
              <a:extLst>
                <a:ext uri="{FF2B5EF4-FFF2-40B4-BE49-F238E27FC236}">
                  <a16:creationId xmlns:a16="http://schemas.microsoft.com/office/drawing/2014/main" id="{B1269CC0-5416-4AC3-B9E1-6EE22BB11A80}"/>
                </a:ext>
              </a:extLst>
            </p:cNvPr>
            <p:cNvSpPr txBox="1"/>
            <p:nvPr/>
          </p:nvSpPr>
          <p:spPr>
            <a:xfrm>
              <a:off x="5770450" y="5400933"/>
              <a:ext cx="664070" cy="338554"/>
            </a:xfrm>
            <a:prstGeom prst="rect">
              <a:avLst/>
            </a:prstGeom>
            <a:noFill/>
          </p:spPr>
          <p:txBody>
            <a:bodyPr wrap="square" rtlCol="0">
              <a:spAutoFit/>
            </a:bodyPr>
            <a:lstStyle/>
            <a:p>
              <a:r>
                <a:rPr lang="sv-SE" sz="1600" dirty="0"/>
                <a:t>Avtal</a:t>
              </a:r>
            </a:p>
          </p:txBody>
        </p:sp>
      </p:grpSp>
      <p:grpSp>
        <p:nvGrpSpPr>
          <p:cNvPr id="97" name="Grupp 96">
            <a:extLst>
              <a:ext uri="{FF2B5EF4-FFF2-40B4-BE49-F238E27FC236}">
                <a16:creationId xmlns:a16="http://schemas.microsoft.com/office/drawing/2014/main" id="{C458F4CF-0855-4479-9CE7-602FA09FEFAA}"/>
              </a:ext>
            </a:extLst>
          </p:cNvPr>
          <p:cNvGrpSpPr/>
          <p:nvPr/>
        </p:nvGrpSpPr>
        <p:grpSpPr>
          <a:xfrm>
            <a:off x="7693928" y="5069783"/>
            <a:ext cx="1982133" cy="810634"/>
            <a:chOff x="7693928" y="5136895"/>
            <a:chExt cx="1982133" cy="810634"/>
          </a:xfrm>
        </p:grpSpPr>
        <p:sp>
          <p:nvSpPr>
            <p:cNvPr id="40" name="Rektangel: rundade hörn 39">
              <a:extLst>
                <a:ext uri="{FF2B5EF4-FFF2-40B4-BE49-F238E27FC236}">
                  <a16:creationId xmlns:a16="http://schemas.microsoft.com/office/drawing/2014/main" id="{00006324-D812-41E6-942C-903BBCE797E2}"/>
                </a:ext>
              </a:extLst>
            </p:cNvPr>
            <p:cNvSpPr/>
            <p:nvPr/>
          </p:nvSpPr>
          <p:spPr>
            <a:xfrm>
              <a:off x="7693928" y="5136895"/>
              <a:ext cx="1982133" cy="810634"/>
            </a:xfrm>
            <a:prstGeom prst="roundRect">
              <a:avLst>
                <a:gd name="adj" fmla="val 7260"/>
              </a:avLst>
            </a:prstGeom>
            <a:solidFill>
              <a:schemeClr val="accent5"/>
            </a:solid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344D886A-4123-47B1-BDEC-3F26E5EDC3C6}"/>
                </a:ext>
              </a:extLst>
            </p:cNvPr>
            <p:cNvSpPr txBox="1"/>
            <p:nvPr/>
          </p:nvSpPr>
          <p:spPr>
            <a:xfrm>
              <a:off x="7957896" y="5277823"/>
              <a:ext cx="1454196" cy="584775"/>
            </a:xfrm>
            <a:prstGeom prst="rect">
              <a:avLst/>
            </a:prstGeom>
            <a:noFill/>
          </p:spPr>
          <p:txBody>
            <a:bodyPr wrap="square" rtlCol="0">
              <a:spAutoFit/>
            </a:bodyPr>
            <a:lstStyle/>
            <a:p>
              <a:r>
                <a:rPr lang="sv-SE" sz="1600" dirty="0"/>
                <a:t>Planera inför inflyttning</a:t>
              </a:r>
            </a:p>
          </p:txBody>
        </p:sp>
      </p:grpSp>
      <p:grpSp>
        <p:nvGrpSpPr>
          <p:cNvPr id="91" name="Grupp 90">
            <a:extLst>
              <a:ext uri="{FF2B5EF4-FFF2-40B4-BE49-F238E27FC236}">
                <a16:creationId xmlns:a16="http://schemas.microsoft.com/office/drawing/2014/main" id="{56DA476E-63E5-494F-92A8-5D3556F07D1A}"/>
              </a:ext>
            </a:extLst>
          </p:cNvPr>
          <p:cNvGrpSpPr/>
          <p:nvPr/>
        </p:nvGrpSpPr>
        <p:grpSpPr>
          <a:xfrm>
            <a:off x="1318233" y="3557441"/>
            <a:ext cx="1982133" cy="810634"/>
            <a:chOff x="1318233" y="3557441"/>
            <a:chExt cx="1982133" cy="810634"/>
          </a:xfrm>
        </p:grpSpPr>
        <p:sp>
          <p:nvSpPr>
            <p:cNvPr id="66" name="Rektangel: rundade hörn 65">
              <a:extLst>
                <a:ext uri="{FF2B5EF4-FFF2-40B4-BE49-F238E27FC236}">
                  <a16:creationId xmlns:a16="http://schemas.microsoft.com/office/drawing/2014/main" id="{6331703E-8823-4697-BE9A-ACBAE97B4ED3}"/>
                </a:ext>
              </a:extLst>
            </p:cNvPr>
            <p:cNvSpPr/>
            <p:nvPr/>
          </p:nvSpPr>
          <p:spPr>
            <a:xfrm>
              <a:off x="1318233" y="3557441"/>
              <a:ext cx="1982133" cy="810634"/>
            </a:xfrm>
            <a:prstGeom prst="roundRect">
              <a:avLst>
                <a:gd name="adj" fmla="val 7260"/>
              </a:avLst>
            </a:prstGeom>
            <a:solidFill>
              <a:schemeClr val="accent5"/>
            </a:solid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7" name="textruta 66">
              <a:extLst>
                <a:ext uri="{FF2B5EF4-FFF2-40B4-BE49-F238E27FC236}">
                  <a16:creationId xmlns:a16="http://schemas.microsoft.com/office/drawing/2014/main" id="{2E5087A9-6C78-43FC-8D96-E4F94FA905E0}"/>
                </a:ext>
              </a:extLst>
            </p:cNvPr>
            <p:cNvSpPr txBox="1"/>
            <p:nvPr/>
          </p:nvSpPr>
          <p:spPr>
            <a:xfrm>
              <a:off x="1639010" y="3814012"/>
              <a:ext cx="1444992" cy="338554"/>
            </a:xfrm>
            <a:prstGeom prst="rect">
              <a:avLst/>
            </a:prstGeom>
            <a:noFill/>
          </p:spPr>
          <p:txBody>
            <a:bodyPr wrap="square" rtlCol="0">
              <a:spAutoFit/>
            </a:bodyPr>
            <a:lstStyle/>
            <a:p>
              <a:r>
                <a:rPr lang="sv-SE" sz="1600" dirty="0"/>
                <a:t>Bedömning</a:t>
              </a:r>
            </a:p>
          </p:txBody>
        </p:sp>
      </p:grpSp>
      <p:grpSp>
        <p:nvGrpSpPr>
          <p:cNvPr id="92" name="Grupp 91">
            <a:extLst>
              <a:ext uri="{FF2B5EF4-FFF2-40B4-BE49-F238E27FC236}">
                <a16:creationId xmlns:a16="http://schemas.microsoft.com/office/drawing/2014/main" id="{2DE2998E-F0B8-4EA8-B68F-7B8D3B005A6C}"/>
              </a:ext>
            </a:extLst>
          </p:cNvPr>
          <p:cNvGrpSpPr/>
          <p:nvPr/>
        </p:nvGrpSpPr>
        <p:grpSpPr>
          <a:xfrm>
            <a:off x="3842700" y="3557441"/>
            <a:ext cx="1982133" cy="810634"/>
            <a:chOff x="3842700" y="3557441"/>
            <a:chExt cx="1982133" cy="810634"/>
          </a:xfrm>
        </p:grpSpPr>
        <p:sp>
          <p:nvSpPr>
            <p:cNvPr id="68" name="Rektangel: rundade hörn 67">
              <a:extLst>
                <a:ext uri="{FF2B5EF4-FFF2-40B4-BE49-F238E27FC236}">
                  <a16:creationId xmlns:a16="http://schemas.microsoft.com/office/drawing/2014/main" id="{66ABE387-537A-4135-ABD6-4CB1D03218CA}"/>
                </a:ext>
              </a:extLst>
            </p:cNvPr>
            <p:cNvSpPr/>
            <p:nvPr/>
          </p:nvSpPr>
          <p:spPr>
            <a:xfrm>
              <a:off x="3842700" y="3557441"/>
              <a:ext cx="1982133" cy="810634"/>
            </a:xfrm>
            <a:prstGeom prst="roundRect">
              <a:avLst>
                <a:gd name="adj" fmla="val 7260"/>
              </a:avLst>
            </a:prstGeom>
            <a:solidFill>
              <a:schemeClr val="accent5"/>
            </a:solid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9" name="textruta 68">
              <a:extLst>
                <a:ext uri="{FF2B5EF4-FFF2-40B4-BE49-F238E27FC236}">
                  <a16:creationId xmlns:a16="http://schemas.microsoft.com/office/drawing/2014/main" id="{9413C6EE-1DD4-4EB4-B0ED-7AAE4673DF1F}"/>
                </a:ext>
              </a:extLst>
            </p:cNvPr>
            <p:cNvSpPr txBox="1"/>
            <p:nvPr/>
          </p:nvSpPr>
          <p:spPr>
            <a:xfrm>
              <a:off x="4049340" y="3690902"/>
              <a:ext cx="1659643" cy="584775"/>
            </a:xfrm>
            <a:prstGeom prst="rect">
              <a:avLst/>
            </a:prstGeom>
            <a:noFill/>
          </p:spPr>
          <p:txBody>
            <a:bodyPr wrap="square" rtlCol="0">
              <a:spAutoFit/>
            </a:bodyPr>
            <a:lstStyle/>
            <a:p>
              <a:r>
                <a:rPr lang="sv-SE" sz="1600" dirty="0"/>
                <a:t>Återkopplande samtal</a:t>
              </a:r>
            </a:p>
          </p:txBody>
        </p:sp>
      </p:grpSp>
      <p:grpSp>
        <p:nvGrpSpPr>
          <p:cNvPr id="93" name="Grupp 92">
            <a:extLst>
              <a:ext uri="{FF2B5EF4-FFF2-40B4-BE49-F238E27FC236}">
                <a16:creationId xmlns:a16="http://schemas.microsoft.com/office/drawing/2014/main" id="{2FFE6C60-DA8E-4E38-871F-F683CCF70658}"/>
              </a:ext>
            </a:extLst>
          </p:cNvPr>
          <p:cNvGrpSpPr/>
          <p:nvPr/>
        </p:nvGrpSpPr>
        <p:grpSpPr>
          <a:xfrm>
            <a:off x="6367167" y="3557441"/>
            <a:ext cx="1982133" cy="810634"/>
            <a:chOff x="6367167" y="3557441"/>
            <a:chExt cx="1982133" cy="810634"/>
          </a:xfrm>
        </p:grpSpPr>
        <p:sp>
          <p:nvSpPr>
            <p:cNvPr id="70" name="Rektangel: rundade hörn 69">
              <a:extLst>
                <a:ext uri="{FF2B5EF4-FFF2-40B4-BE49-F238E27FC236}">
                  <a16:creationId xmlns:a16="http://schemas.microsoft.com/office/drawing/2014/main" id="{4AB5F6FE-C998-4A5D-922B-430C25832F52}"/>
                </a:ext>
              </a:extLst>
            </p:cNvPr>
            <p:cNvSpPr/>
            <p:nvPr/>
          </p:nvSpPr>
          <p:spPr>
            <a:xfrm>
              <a:off x="6367167" y="3557441"/>
              <a:ext cx="1982133" cy="810634"/>
            </a:xfrm>
            <a:prstGeom prst="roundRect">
              <a:avLst>
                <a:gd name="adj" fmla="val 7260"/>
              </a:avLst>
            </a:prstGeom>
            <a:solidFill>
              <a:schemeClr val="accent5"/>
            </a:solid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1" name="textruta 70">
              <a:extLst>
                <a:ext uri="{FF2B5EF4-FFF2-40B4-BE49-F238E27FC236}">
                  <a16:creationId xmlns:a16="http://schemas.microsoft.com/office/drawing/2014/main" id="{B9ECB3CA-753A-4A00-A454-38B7F6956755}"/>
                </a:ext>
              </a:extLst>
            </p:cNvPr>
            <p:cNvSpPr txBox="1"/>
            <p:nvPr/>
          </p:nvSpPr>
          <p:spPr>
            <a:xfrm>
              <a:off x="6488085" y="3690902"/>
              <a:ext cx="1861214" cy="584775"/>
            </a:xfrm>
            <a:prstGeom prst="rect">
              <a:avLst/>
            </a:prstGeom>
            <a:noFill/>
          </p:spPr>
          <p:txBody>
            <a:bodyPr wrap="square" rtlCol="0">
              <a:spAutoFit/>
            </a:bodyPr>
            <a:lstStyle/>
            <a:p>
              <a:r>
                <a:rPr lang="sv-SE" sz="1600" dirty="0"/>
                <a:t>Skriftlig sammanställning</a:t>
              </a:r>
            </a:p>
          </p:txBody>
        </p:sp>
      </p:grpSp>
      <p:grpSp>
        <p:nvGrpSpPr>
          <p:cNvPr id="94" name="Grupp 93">
            <a:extLst>
              <a:ext uri="{FF2B5EF4-FFF2-40B4-BE49-F238E27FC236}">
                <a16:creationId xmlns:a16="http://schemas.microsoft.com/office/drawing/2014/main" id="{1D0DD4E8-77A4-42E9-BEF6-AF3CE3B9FC01}"/>
              </a:ext>
            </a:extLst>
          </p:cNvPr>
          <p:cNvGrpSpPr/>
          <p:nvPr/>
        </p:nvGrpSpPr>
        <p:grpSpPr>
          <a:xfrm>
            <a:off x="8891634" y="3557441"/>
            <a:ext cx="1982133" cy="810634"/>
            <a:chOff x="8891634" y="3557441"/>
            <a:chExt cx="1982133" cy="810634"/>
          </a:xfrm>
        </p:grpSpPr>
        <p:sp>
          <p:nvSpPr>
            <p:cNvPr id="72" name="Rektangel: rundade hörn 71">
              <a:extLst>
                <a:ext uri="{FF2B5EF4-FFF2-40B4-BE49-F238E27FC236}">
                  <a16:creationId xmlns:a16="http://schemas.microsoft.com/office/drawing/2014/main" id="{7F9F3A0C-F33D-417E-AD25-1344AB0047E2}"/>
                </a:ext>
              </a:extLst>
            </p:cNvPr>
            <p:cNvSpPr/>
            <p:nvPr/>
          </p:nvSpPr>
          <p:spPr>
            <a:xfrm>
              <a:off x="8891634" y="3557441"/>
              <a:ext cx="1982133" cy="810634"/>
            </a:xfrm>
            <a:prstGeom prst="roundRect">
              <a:avLst>
                <a:gd name="adj" fmla="val 7260"/>
              </a:avLst>
            </a:prstGeom>
            <a:solidFill>
              <a:schemeClr val="accent5"/>
            </a:solid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3" name="textruta 72">
              <a:extLst>
                <a:ext uri="{FF2B5EF4-FFF2-40B4-BE49-F238E27FC236}">
                  <a16:creationId xmlns:a16="http://schemas.microsoft.com/office/drawing/2014/main" id="{6F05D94B-489F-42EB-BABB-5FD67DA28C77}"/>
                </a:ext>
              </a:extLst>
            </p:cNvPr>
            <p:cNvSpPr txBox="1"/>
            <p:nvPr/>
          </p:nvSpPr>
          <p:spPr>
            <a:xfrm>
              <a:off x="9203282" y="3814012"/>
              <a:ext cx="1471720" cy="338554"/>
            </a:xfrm>
            <a:prstGeom prst="rect">
              <a:avLst/>
            </a:prstGeom>
            <a:noFill/>
          </p:spPr>
          <p:txBody>
            <a:bodyPr wrap="square" rtlCol="0">
              <a:spAutoFit/>
            </a:bodyPr>
            <a:lstStyle/>
            <a:p>
              <a:r>
                <a:rPr lang="sv-SE" sz="1600" dirty="0"/>
                <a:t>Presentation</a:t>
              </a:r>
            </a:p>
          </p:txBody>
        </p:sp>
      </p:grpSp>
      <p:sp>
        <p:nvSpPr>
          <p:cNvPr id="79" name="Freeform 5">
            <a:extLst>
              <a:ext uri="{FF2B5EF4-FFF2-40B4-BE49-F238E27FC236}">
                <a16:creationId xmlns:a16="http://schemas.microsoft.com/office/drawing/2014/main" id="{D1DFA58E-CDE2-4BF9-BC28-4CCDDD635A9C}"/>
              </a:ext>
            </a:extLst>
          </p:cNvPr>
          <p:cNvSpPr>
            <a:spLocks noEditPoints="1"/>
          </p:cNvSpPr>
          <p:nvPr/>
        </p:nvSpPr>
        <p:spPr bwMode="auto">
          <a:xfrm>
            <a:off x="1145961" y="323808"/>
            <a:ext cx="775596" cy="633471"/>
          </a:xfrm>
          <a:custGeom>
            <a:avLst/>
            <a:gdLst>
              <a:gd name="T0" fmla="*/ 99 w 198"/>
              <a:gd name="T1" fmla="*/ 0 h 161"/>
              <a:gd name="T2" fmla="*/ 2 w 198"/>
              <a:gd name="T3" fmla="*/ 84 h 161"/>
              <a:gd name="T4" fmla="*/ 24 w 198"/>
              <a:gd name="T5" fmla="*/ 74 h 161"/>
              <a:gd name="T6" fmla="*/ 174 w 198"/>
              <a:gd name="T7" fmla="*/ 161 h 161"/>
              <a:gd name="T8" fmla="*/ 186 w 198"/>
              <a:gd name="T9" fmla="*/ 84 h 161"/>
              <a:gd name="T10" fmla="*/ 196 w 198"/>
              <a:gd name="T11" fmla="*/ 84 h 161"/>
              <a:gd name="T12" fmla="*/ 71 w 198"/>
              <a:gd name="T13" fmla="*/ 104 h 161"/>
              <a:gd name="T14" fmla="*/ 69 w 198"/>
              <a:gd name="T15" fmla="*/ 135 h 161"/>
              <a:gd name="T16" fmla="*/ 63 w 198"/>
              <a:gd name="T17" fmla="*/ 153 h 161"/>
              <a:gd name="T18" fmla="*/ 56 w 198"/>
              <a:gd name="T19" fmla="*/ 155 h 161"/>
              <a:gd name="T20" fmla="*/ 52 w 198"/>
              <a:gd name="T21" fmla="*/ 135 h 161"/>
              <a:gd name="T22" fmla="*/ 45 w 198"/>
              <a:gd name="T23" fmla="*/ 132 h 161"/>
              <a:gd name="T24" fmla="*/ 57 w 198"/>
              <a:gd name="T25" fmla="*/ 92 h 161"/>
              <a:gd name="T26" fmla="*/ 71 w 198"/>
              <a:gd name="T27" fmla="*/ 104 h 161"/>
              <a:gd name="T28" fmla="*/ 59 w 198"/>
              <a:gd name="T29" fmla="*/ 71 h 161"/>
              <a:gd name="T30" fmla="*/ 59 w 198"/>
              <a:gd name="T31" fmla="*/ 90 h 161"/>
              <a:gd name="T32" fmla="*/ 154 w 198"/>
              <a:gd name="T33" fmla="*/ 129 h 161"/>
              <a:gd name="T34" fmla="*/ 146 w 198"/>
              <a:gd name="T35" fmla="*/ 132 h 161"/>
              <a:gd name="T36" fmla="*/ 141 w 198"/>
              <a:gd name="T37" fmla="*/ 155 h 161"/>
              <a:gd name="T38" fmla="*/ 132 w 198"/>
              <a:gd name="T39" fmla="*/ 153 h 161"/>
              <a:gd name="T40" fmla="*/ 126 w 198"/>
              <a:gd name="T41" fmla="*/ 132 h 161"/>
              <a:gd name="T42" fmla="*/ 124 w 198"/>
              <a:gd name="T43" fmla="*/ 97 h 161"/>
              <a:gd name="T44" fmla="*/ 140 w 198"/>
              <a:gd name="T45" fmla="*/ 83 h 161"/>
              <a:gd name="T46" fmla="*/ 154 w 198"/>
              <a:gd name="T47" fmla="*/ 129 h 161"/>
              <a:gd name="T48" fmla="*/ 138 w 198"/>
              <a:gd name="T49" fmla="*/ 59 h 161"/>
              <a:gd name="T50" fmla="*/ 138 w 198"/>
              <a:gd name="T51" fmla="*/ 80 h 161"/>
              <a:gd name="T52" fmla="*/ 106 w 198"/>
              <a:gd name="T53" fmla="*/ 118 h 161"/>
              <a:gd name="T54" fmla="*/ 105 w 198"/>
              <a:gd name="T55" fmla="*/ 140 h 161"/>
              <a:gd name="T56" fmla="*/ 100 w 198"/>
              <a:gd name="T57" fmla="*/ 153 h 161"/>
              <a:gd name="T58" fmla="*/ 96 w 198"/>
              <a:gd name="T59" fmla="*/ 155 h 161"/>
              <a:gd name="T60" fmla="*/ 92 w 198"/>
              <a:gd name="T61" fmla="*/ 140 h 161"/>
              <a:gd name="T62" fmla="*/ 87 w 198"/>
              <a:gd name="T63" fmla="*/ 138 h 161"/>
              <a:gd name="T64" fmla="*/ 96 w 198"/>
              <a:gd name="T65" fmla="*/ 108 h 161"/>
              <a:gd name="T66" fmla="*/ 106 w 198"/>
              <a:gd name="T67" fmla="*/ 118 h 161"/>
              <a:gd name="T68" fmla="*/ 97 w 198"/>
              <a:gd name="T69" fmla="*/ 90 h 161"/>
              <a:gd name="T70" fmla="*/ 97 w 198"/>
              <a:gd name="T71" fmla="*/ 10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8" h="161">
                <a:moveTo>
                  <a:pt x="196" y="76"/>
                </a:moveTo>
                <a:cubicBezTo>
                  <a:pt x="99" y="0"/>
                  <a:pt x="99" y="0"/>
                  <a:pt x="99" y="0"/>
                </a:cubicBezTo>
                <a:cubicBezTo>
                  <a:pt x="2" y="76"/>
                  <a:pt x="2" y="76"/>
                  <a:pt x="2" y="76"/>
                </a:cubicBezTo>
                <a:cubicBezTo>
                  <a:pt x="0" y="78"/>
                  <a:pt x="0" y="82"/>
                  <a:pt x="2" y="84"/>
                </a:cubicBezTo>
                <a:cubicBezTo>
                  <a:pt x="5" y="86"/>
                  <a:pt x="9" y="86"/>
                  <a:pt x="12" y="84"/>
                </a:cubicBezTo>
                <a:cubicBezTo>
                  <a:pt x="24" y="74"/>
                  <a:pt x="24" y="74"/>
                  <a:pt x="24" y="74"/>
                </a:cubicBezTo>
                <a:cubicBezTo>
                  <a:pt x="24" y="161"/>
                  <a:pt x="24" y="161"/>
                  <a:pt x="24" y="161"/>
                </a:cubicBezTo>
                <a:cubicBezTo>
                  <a:pt x="174" y="161"/>
                  <a:pt x="174" y="161"/>
                  <a:pt x="174" y="161"/>
                </a:cubicBezTo>
                <a:cubicBezTo>
                  <a:pt x="174" y="74"/>
                  <a:pt x="174" y="74"/>
                  <a:pt x="174" y="74"/>
                </a:cubicBezTo>
                <a:cubicBezTo>
                  <a:pt x="186" y="84"/>
                  <a:pt x="186" y="84"/>
                  <a:pt x="186" y="84"/>
                </a:cubicBezTo>
                <a:cubicBezTo>
                  <a:pt x="187" y="85"/>
                  <a:pt x="189" y="85"/>
                  <a:pt x="191" y="85"/>
                </a:cubicBezTo>
                <a:cubicBezTo>
                  <a:pt x="193" y="85"/>
                  <a:pt x="194" y="85"/>
                  <a:pt x="196" y="84"/>
                </a:cubicBezTo>
                <a:cubicBezTo>
                  <a:pt x="198" y="82"/>
                  <a:pt x="198" y="78"/>
                  <a:pt x="196" y="76"/>
                </a:cubicBezTo>
                <a:close/>
                <a:moveTo>
                  <a:pt x="71" y="104"/>
                </a:moveTo>
                <a:cubicBezTo>
                  <a:pt x="72" y="132"/>
                  <a:pt x="72" y="132"/>
                  <a:pt x="72" y="132"/>
                </a:cubicBezTo>
                <a:cubicBezTo>
                  <a:pt x="72" y="134"/>
                  <a:pt x="71" y="135"/>
                  <a:pt x="69" y="135"/>
                </a:cubicBezTo>
                <a:cubicBezTo>
                  <a:pt x="65" y="135"/>
                  <a:pt x="65" y="135"/>
                  <a:pt x="65" y="135"/>
                </a:cubicBezTo>
                <a:cubicBezTo>
                  <a:pt x="63" y="153"/>
                  <a:pt x="63" y="153"/>
                  <a:pt x="63" y="153"/>
                </a:cubicBezTo>
                <a:cubicBezTo>
                  <a:pt x="63" y="154"/>
                  <a:pt x="62" y="155"/>
                  <a:pt x="61" y="155"/>
                </a:cubicBezTo>
                <a:cubicBezTo>
                  <a:pt x="56" y="155"/>
                  <a:pt x="56" y="155"/>
                  <a:pt x="56" y="155"/>
                </a:cubicBezTo>
                <a:cubicBezTo>
                  <a:pt x="55" y="155"/>
                  <a:pt x="54" y="154"/>
                  <a:pt x="54" y="153"/>
                </a:cubicBezTo>
                <a:cubicBezTo>
                  <a:pt x="52" y="135"/>
                  <a:pt x="52" y="135"/>
                  <a:pt x="52" y="135"/>
                </a:cubicBezTo>
                <a:cubicBezTo>
                  <a:pt x="48" y="135"/>
                  <a:pt x="48" y="135"/>
                  <a:pt x="48" y="135"/>
                </a:cubicBezTo>
                <a:cubicBezTo>
                  <a:pt x="46" y="135"/>
                  <a:pt x="45" y="134"/>
                  <a:pt x="45" y="132"/>
                </a:cubicBezTo>
                <a:cubicBezTo>
                  <a:pt x="47" y="104"/>
                  <a:pt x="47" y="104"/>
                  <a:pt x="47" y="104"/>
                </a:cubicBezTo>
                <a:cubicBezTo>
                  <a:pt x="47" y="98"/>
                  <a:pt x="51" y="92"/>
                  <a:pt x="57" y="92"/>
                </a:cubicBezTo>
                <a:cubicBezTo>
                  <a:pt x="60" y="92"/>
                  <a:pt x="60" y="92"/>
                  <a:pt x="60" y="92"/>
                </a:cubicBezTo>
                <a:cubicBezTo>
                  <a:pt x="67" y="92"/>
                  <a:pt x="71" y="98"/>
                  <a:pt x="71" y="104"/>
                </a:cubicBezTo>
                <a:close/>
                <a:moveTo>
                  <a:pt x="49" y="81"/>
                </a:moveTo>
                <a:cubicBezTo>
                  <a:pt x="49" y="76"/>
                  <a:pt x="54" y="71"/>
                  <a:pt x="59" y="71"/>
                </a:cubicBezTo>
                <a:cubicBezTo>
                  <a:pt x="64" y="71"/>
                  <a:pt x="68" y="76"/>
                  <a:pt x="68" y="81"/>
                </a:cubicBezTo>
                <a:cubicBezTo>
                  <a:pt x="68" y="86"/>
                  <a:pt x="64" y="90"/>
                  <a:pt x="59" y="90"/>
                </a:cubicBezTo>
                <a:cubicBezTo>
                  <a:pt x="54" y="90"/>
                  <a:pt x="49" y="86"/>
                  <a:pt x="49" y="81"/>
                </a:cubicBezTo>
                <a:close/>
                <a:moveTo>
                  <a:pt x="154" y="129"/>
                </a:moveTo>
                <a:cubicBezTo>
                  <a:pt x="154" y="130"/>
                  <a:pt x="152" y="132"/>
                  <a:pt x="150" y="132"/>
                </a:cubicBezTo>
                <a:cubicBezTo>
                  <a:pt x="146" y="132"/>
                  <a:pt x="146" y="132"/>
                  <a:pt x="146" y="132"/>
                </a:cubicBezTo>
                <a:cubicBezTo>
                  <a:pt x="143" y="153"/>
                  <a:pt x="143" y="153"/>
                  <a:pt x="143" y="153"/>
                </a:cubicBezTo>
                <a:cubicBezTo>
                  <a:pt x="143" y="154"/>
                  <a:pt x="142" y="155"/>
                  <a:pt x="141" y="155"/>
                </a:cubicBezTo>
                <a:cubicBezTo>
                  <a:pt x="135" y="155"/>
                  <a:pt x="135" y="155"/>
                  <a:pt x="135" y="155"/>
                </a:cubicBezTo>
                <a:cubicBezTo>
                  <a:pt x="134" y="155"/>
                  <a:pt x="133" y="154"/>
                  <a:pt x="132" y="153"/>
                </a:cubicBezTo>
                <a:cubicBezTo>
                  <a:pt x="130" y="132"/>
                  <a:pt x="130" y="132"/>
                  <a:pt x="130" y="132"/>
                </a:cubicBezTo>
                <a:cubicBezTo>
                  <a:pt x="126" y="132"/>
                  <a:pt x="126" y="132"/>
                  <a:pt x="126" y="132"/>
                </a:cubicBezTo>
                <a:cubicBezTo>
                  <a:pt x="124" y="132"/>
                  <a:pt x="122" y="130"/>
                  <a:pt x="122" y="129"/>
                </a:cubicBezTo>
                <a:cubicBezTo>
                  <a:pt x="124" y="97"/>
                  <a:pt x="124" y="97"/>
                  <a:pt x="124" y="97"/>
                </a:cubicBezTo>
                <a:cubicBezTo>
                  <a:pt x="124" y="89"/>
                  <a:pt x="129" y="83"/>
                  <a:pt x="136" y="83"/>
                </a:cubicBezTo>
                <a:cubicBezTo>
                  <a:pt x="140" y="83"/>
                  <a:pt x="140" y="83"/>
                  <a:pt x="140" y="83"/>
                </a:cubicBezTo>
                <a:cubicBezTo>
                  <a:pt x="147" y="83"/>
                  <a:pt x="152" y="89"/>
                  <a:pt x="152" y="97"/>
                </a:cubicBezTo>
                <a:lnTo>
                  <a:pt x="154" y="129"/>
                </a:lnTo>
                <a:close/>
                <a:moveTo>
                  <a:pt x="127" y="70"/>
                </a:moveTo>
                <a:cubicBezTo>
                  <a:pt x="127" y="64"/>
                  <a:pt x="132" y="59"/>
                  <a:pt x="138" y="59"/>
                </a:cubicBezTo>
                <a:cubicBezTo>
                  <a:pt x="144" y="59"/>
                  <a:pt x="149" y="64"/>
                  <a:pt x="149" y="70"/>
                </a:cubicBezTo>
                <a:cubicBezTo>
                  <a:pt x="149" y="76"/>
                  <a:pt x="144" y="80"/>
                  <a:pt x="138" y="80"/>
                </a:cubicBezTo>
                <a:cubicBezTo>
                  <a:pt x="132" y="80"/>
                  <a:pt x="127" y="76"/>
                  <a:pt x="127" y="70"/>
                </a:cubicBezTo>
                <a:close/>
                <a:moveTo>
                  <a:pt x="106" y="118"/>
                </a:moveTo>
                <a:cubicBezTo>
                  <a:pt x="107" y="138"/>
                  <a:pt x="107" y="138"/>
                  <a:pt x="107" y="138"/>
                </a:cubicBezTo>
                <a:cubicBezTo>
                  <a:pt x="107" y="139"/>
                  <a:pt x="106" y="140"/>
                  <a:pt x="105" y="140"/>
                </a:cubicBezTo>
                <a:cubicBezTo>
                  <a:pt x="102" y="140"/>
                  <a:pt x="102" y="140"/>
                  <a:pt x="102" y="140"/>
                </a:cubicBezTo>
                <a:cubicBezTo>
                  <a:pt x="100" y="153"/>
                  <a:pt x="100" y="153"/>
                  <a:pt x="100" y="153"/>
                </a:cubicBezTo>
                <a:cubicBezTo>
                  <a:pt x="100" y="154"/>
                  <a:pt x="99" y="155"/>
                  <a:pt x="98" y="155"/>
                </a:cubicBezTo>
                <a:cubicBezTo>
                  <a:pt x="96" y="155"/>
                  <a:pt x="96" y="155"/>
                  <a:pt x="96" y="155"/>
                </a:cubicBezTo>
                <a:cubicBezTo>
                  <a:pt x="94" y="155"/>
                  <a:pt x="93" y="154"/>
                  <a:pt x="93" y="153"/>
                </a:cubicBezTo>
                <a:cubicBezTo>
                  <a:pt x="92" y="140"/>
                  <a:pt x="92" y="140"/>
                  <a:pt x="92" y="140"/>
                </a:cubicBezTo>
                <a:cubicBezTo>
                  <a:pt x="89" y="140"/>
                  <a:pt x="89" y="140"/>
                  <a:pt x="89" y="140"/>
                </a:cubicBezTo>
                <a:cubicBezTo>
                  <a:pt x="87" y="140"/>
                  <a:pt x="87" y="139"/>
                  <a:pt x="87" y="138"/>
                </a:cubicBezTo>
                <a:cubicBezTo>
                  <a:pt x="87" y="118"/>
                  <a:pt x="87" y="118"/>
                  <a:pt x="87" y="118"/>
                </a:cubicBezTo>
                <a:cubicBezTo>
                  <a:pt x="87" y="113"/>
                  <a:pt x="91" y="108"/>
                  <a:pt x="96" y="108"/>
                </a:cubicBezTo>
                <a:cubicBezTo>
                  <a:pt x="97" y="108"/>
                  <a:pt x="97" y="108"/>
                  <a:pt x="97" y="108"/>
                </a:cubicBezTo>
                <a:cubicBezTo>
                  <a:pt x="103" y="108"/>
                  <a:pt x="106" y="113"/>
                  <a:pt x="106" y="118"/>
                </a:cubicBezTo>
                <a:close/>
                <a:moveTo>
                  <a:pt x="88" y="99"/>
                </a:moveTo>
                <a:cubicBezTo>
                  <a:pt x="88" y="94"/>
                  <a:pt x="92" y="90"/>
                  <a:pt x="97" y="90"/>
                </a:cubicBezTo>
                <a:cubicBezTo>
                  <a:pt x="102" y="90"/>
                  <a:pt x="105" y="94"/>
                  <a:pt x="105" y="99"/>
                </a:cubicBezTo>
                <a:cubicBezTo>
                  <a:pt x="105" y="103"/>
                  <a:pt x="102" y="107"/>
                  <a:pt x="97" y="107"/>
                </a:cubicBezTo>
                <a:cubicBezTo>
                  <a:pt x="92" y="107"/>
                  <a:pt x="88" y="103"/>
                  <a:pt x="88" y="99"/>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4" name="Platshållare för sidfot 3">
            <a:extLst>
              <a:ext uri="{FF2B5EF4-FFF2-40B4-BE49-F238E27FC236}">
                <a16:creationId xmlns:a16="http://schemas.microsoft.com/office/drawing/2014/main" id="{CC7EDACE-F4AC-45C2-BB6A-B0DABA896062}"/>
              </a:ext>
            </a:extLst>
          </p:cNvPr>
          <p:cNvSpPr>
            <a:spLocks noGrp="1"/>
          </p:cNvSpPr>
          <p:nvPr>
            <p:ph type="ftr" sz="quarter" idx="11"/>
          </p:nvPr>
        </p:nvSpPr>
        <p:spPr/>
        <p:txBody>
          <a:bodyPr/>
          <a:lstStyle/>
          <a:p>
            <a:r>
              <a:rPr lang="sv-SE" dirty="0"/>
              <a:t>Bild 8</a:t>
            </a:r>
          </a:p>
        </p:txBody>
      </p:sp>
    </p:spTree>
    <p:extLst>
      <p:ext uri="{BB962C8B-B14F-4D97-AF65-F5344CB8AC3E}">
        <p14:creationId xmlns:p14="http://schemas.microsoft.com/office/powerpoint/2010/main" val="418472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631D05-10F5-49EB-A798-871D5DC4722C}"/>
              </a:ext>
            </a:extLst>
          </p:cNvPr>
          <p:cNvSpPr>
            <a:spLocks noGrp="1"/>
          </p:cNvSpPr>
          <p:nvPr>
            <p:ph type="title"/>
          </p:nvPr>
        </p:nvSpPr>
        <p:spPr>
          <a:xfrm>
            <a:off x="509889" y="628901"/>
            <a:ext cx="9720000" cy="582558"/>
          </a:xfrm>
        </p:spPr>
        <p:txBody>
          <a:bodyPr/>
          <a:lstStyle/>
          <a:p>
            <a:r>
              <a:rPr lang="sv-SE" dirty="0">
                <a:solidFill>
                  <a:schemeClr val="bg1"/>
                </a:solidFill>
              </a:rPr>
              <a:t>Två flöden</a:t>
            </a:r>
          </a:p>
        </p:txBody>
      </p:sp>
      <p:pic>
        <p:nvPicPr>
          <p:cNvPr id="8" name="Bildobjekt 7">
            <a:extLst>
              <a:ext uri="{FF2B5EF4-FFF2-40B4-BE49-F238E27FC236}">
                <a16:creationId xmlns:a16="http://schemas.microsoft.com/office/drawing/2014/main" id="{DD6F50E7-62B7-42EB-B492-89D91235C97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59" y="-354288"/>
            <a:ext cx="11613082" cy="8215588"/>
          </a:xfrm>
          <a:prstGeom prst="rect">
            <a:avLst/>
          </a:prstGeom>
        </p:spPr>
      </p:pic>
      <p:sp>
        <p:nvSpPr>
          <p:cNvPr id="10" name="textruta 9">
            <a:extLst>
              <a:ext uri="{FF2B5EF4-FFF2-40B4-BE49-F238E27FC236}">
                <a16:creationId xmlns:a16="http://schemas.microsoft.com/office/drawing/2014/main" id="{21DEED3C-62B8-4ABD-B58C-1A544CB10374}"/>
              </a:ext>
            </a:extLst>
          </p:cNvPr>
          <p:cNvSpPr txBox="1"/>
          <p:nvPr/>
        </p:nvSpPr>
        <p:spPr>
          <a:xfrm>
            <a:off x="7262318" y="1901297"/>
            <a:ext cx="2525103" cy="338554"/>
          </a:xfrm>
          <a:prstGeom prst="rect">
            <a:avLst/>
          </a:prstGeom>
          <a:noFill/>
        </p:spPr>
        <p:txBody>
          <a:bodyPr wrap="square" rtlCol="0">
            <a:spAutoFit/>
          </a:bodyPr>
          <a:lstStyle/>
          <a:p>
            <a:r>
              <a:rPr lang="sv-SE" sz="1600" dirty="0"/>
              <a:t>Första kontakt</a:t>
            </a:r>
          </a:p>
        </p:txBody>
      </p:sp>
      <p:sp>
        <p:nvSpPr>
          <p:cNvPr id="16" name="textruta 15">
            <a:extLst>
              <a:ext uri="{FF2B5EF4-FFF2-40B4-BE49-F238E27FC236}">
                <a16:creationId xmlns:a16="http://schemas.microsoft.com/office/drawing/2014/main" id="{5155D10F-2821-49EF-AA1B-BD4F2B7F759B}"/>
              </a:ext>
            </a:extLst>
          </p:cNvPr>
          <p:cNvSpPr txBox="1"/>
          <p:nvPr/>
        </p:nvSpPr>
        <p:spPr>
          <a:xfrm>
            <a:off x="7262318" y="2453632"/>
            <a:ext cx="3241816" cy="338554"/>
          </a:xfrm>
          <a:prstGeom prst="rect">
            <a:avLst/>
          </a:prstGeom>
          <a:noFill/>
        </p:spPr>
        <p:txBody>
          <a:bodyPr wrap="square" rtlCol="0">
            <a:spAutoFit/>
          </a:bodyPr>
          <a:lstStyle/>
          <a:p>
            <a:r>
              <a:rPr lang="sv-SE" sz="1600" dirty="0"/>
              <a:t>Insamling av uppgifter</a:t>
            </a:r>
          </a:p>
        </p:txBody>
      </p:sp>
      <p:sp>
        <p:nvSpPr>
          <p:cNvPr id="19" name="textruta 18">
            <a:extLst>
              <a:ext uri="{FF2B5EF4-FFF2-40B4-BE49-F238E27FC236}">
                <a16:creationId xmlns:a16="http://schemas.microsoft.com/office/drawing/2014/main" id="{2B6A2D08-A5A6-43B3-9D99-AF4E861AF69C}"/>
              </a:ext>
            </a:extLst>
          </p:cNvPr>
          <p:cNvSpPr txBox="1"/>
          <p:nvPr/>
        </p:nvSpPr>
        <p:spPr>
          <a:xfrm>
            <a:off x="7262318" y="4110637"/>
            <a:ext cx="3694575" cy="338554"/>
          </a:xfrm>
          <a:prstGeom prst="rect">
            <a:avLst/>
          </a:prstGeom>
          <a:noFill/>
        </p:spPr>
        <p:txBody>
          <a:bodyPr wrap="square" rtlCol="0">
            <a:spAutoFit/>
          </a:bodyPr>
          <a:lstStyle/>
          <a:p>
            <a:r>
              <a:rPr lang="sv-SE" sz="1600" dirty="0"/>
              <a:t>Godkännande vid placeringsbeslut </a:t>
            </a:r>
          </a:p>
        </p:txBody>
      </p:sp>
      <p:sp>
        <p:nvSpPr>
          <p:cNvPr id="22" name="textruta 21">
            <a:extLst>
              <a:ext uri="{FF2B5EF4-FFF2-40B4-BE49-F238E27FC236}">
                <a16:creationId xmlns:a16="http://schemas.microsoft.com/office/drawing/2014/main" id="{B1269CC0-5416-4AC3-B9E1-6EE22BB11A80}"/>
              </a:ext>
            </a:extLst>
          </p:cNvPr>
          <p:cNvSpPr txBox="1"/>
          <p:nvPr/>
        </p:nvSpPr>
        <p:spPr>
          <a:xfrm>
            <a:off x="7262318" y="4662972"/>
            <a:ext cx="664070" cy="338554"/>
          </a:xfrm>
          <a:prstGeom prst="rect">
            <a:avLst/>
          </a:prstGeom>
          <a:noFill/>
        </p:spPr>
        <p:txBody>
          <a:bodyPr wrap="square" rtlCol="0">
            <a:spAutoFit/>
          </a:bodyPr>
          <a:lstStyle/>
          <a:p>
            <a:r>
              <a:rPr lang="sv-SE" sz="1600" dirty="0"/>
              <a:t>Avtal</a:t>
            </a:r>
          </a:p>
        </p:txBody>
      </p:sp>
      <p:sp>
        <p:nvSpPr>
          <p:cNvPr id="25" name="textruta 24">
            <a:extLst>
              <a:ext uri="{FF2B5EF4-FFF2-40B4-BE49-F238E27FC236}">
                <a16:creationId xmlns:a16="http://schemas.microsoft.com/office/drawing/2014/main" id="{344D886A-4123-47B1-BDEC-3F26E5EDC3C6}"/>
              </a:ext>
            </a:extLst>
          </p:cNvPr>
          <p:cNvSpPr txBox="1"/>
          <p:nvPr/>
        </p:nvSpPr>
        <p:spPr>
          <a:xfrm>
            <a:off x="7262318" y="5215310"/>
            <a:ext cx="2897673" cy="338554"/>
          </a:xfrm>
          <a:prstGeom prst="rect">
            <a:avLst/>
          </a:prstGeom>
          <a:noFill/>
        </p:spPr>
        <p:txBody>
          <a:bodyPr wrap="square" rtlCol="0">
            <a:spAutoFit/>
          </a:bodyPr>
          <a:lstStyle/>
          <a:p>
            <a:r>
              <a:rPr lang="sv-SE" sz="1600" dirty="0"/>
              <a:t>Planera inför inflyttning</a:t>
            </a:r>
          </a:p>
        </p:txBody>
      </p:sp>
      <p:sp>
        <p:nvSpPr>
          <p:cNvPr id="67" name="textruta 66">
            <a:extLst>
              <a:ext uri="{FF2B5EF4-FFF2-40B4-BE49-F238E27FC236}">
                <a16:creationId xmlns:a16="http://schemas.microsoft.com/office/drawing/2014/main" id="{2E5087A9-6C78-43FC-8D96-E4F94FA905E0}"/>
              </a:ext>
            </a:extLst>
          </p:cNvPr>
          <p:cNvSpPr txBox="1"/>
          <p:nvPr/>
        </p:nvSpPr>
        <p:spPr>
          <a:xfrm>
            <a:off x="7262318" y="3005967"/>
            <a:ext cx="1444992" cy="338554"/>
          </a:xfrm>
          <a:prstGeom prst="rect">
            <a:avLst/>
          </a:prstGeom>
          <a:noFill/>
        </p:spPr>
        <p:txBody>
          <a:bodyPr wrap="square" rtlCol="0">
            <a:spAutoFit/>
          </a:bodyPr>
          <a:lstStyle/>
          <a:p>
            <a:r>
              <a:rPr lang="sv-SE" sz="1600" dirty="0"/>
              <a:t>Bedömning</a:t>
            </a:r>
          </a:p>
        </p:txBody>
      </p:sp>
      <p:sp>
        <p:nvSpPr>
          <p:cNvPr id="73" name="textruta 72">
            <a:extLst>
              <a:ext uri="{FF2B5EF4-FFF2-40B4-BE49-F238E27FC236}">
                <a16:creationId xmlns:a16="http://schemas.microsoft.com/office/drawing/2014/main" id="{6F05D94B-489F-42EB-BABB-5FD67DA28C77}"/>
              </a:ext>
            </a:extLst>
          </p:cNvPr>
          <p:cNvSpPr txBox="1"/>
          <p:nvPr/>
        </p:nvSpPr>
        <p:spPr>
          <a:xfrm>
            <a:off x="7262318" y="3558302"/>
            <a:ext cx="1471720" cy="338554"/>
          </a:xfrm>
          <a:prstGeom prst="rect">
            <a:avLst/>
          </a:prstGeom>
          <a:noFill/>
        </p:spPr>
        <p:txBody>
          <a:bodyPr wrap="square" rtlCol="0">
            <a:spAutoFit/>
          </a:bodyPr>
          <a:lstStyle/>
          <a:p>
            <a:r>
              <a:rPr lang="sv-SE" sz="1600" dirty="0"/>
              <a:t>Presentation</a:t>
            </a:r>
          </a:p>
        </p:txBody>
      </p:sp>
      <p:sp>
        <p:nvSpPr>
          <p:cNvPr id="5" name="Rektangel 4">
            <a:extLst>
              <a:ext uri="{FF2B5EF4-FFF2-40B4-BE49-F238E27FC236}">
                <a16:creationId xmlns:a16="http://schemas.microsoft.com/office/drawing/2014/main" id="{2986D4FA-01E4-4321-B01E-469F6B94E5E5}"/>
              </a:ext>
            </a:extLst>
          </p:cNvPr>
          <p:cNvSpPr/>
          <p:nvPr/>
        </p:nvSpPr>
        <p:spPr>
          <a:xfrm>
            <a:off x="2084195" y="1133405"/>
            <a:ext cx="2776722" cy="430887"/>
          </a:xfrm>
          <a:prstGeom prst="rect">
            <a:avLst/>
          </a:prstGeom>
        </p:spPr>
        <p:txBody>
          <a:bodyPr wrap="none">
            <a:spAutoFit/>
          </a:bodyPr>
          <a:lstStyle/>
          <a:p>
            <a:r>
              <a:rPr lang="sv-SE" sz="2200" b="1" dirty="0">
                <a:solidFill>
                  <a:schemeClr val="bg1"/>
                </a:solidFill>
              </a:rPr>
              <a:t>Barnets utredning</a:t>
            </a:r>
          </a:p>
        </p:txBody>
      </p:sp>
      <p:sp>
        <p:nvSpPr>
          <p:cNvPr id="41" name="Rektangel 40">
            <a:extLst>
              <a:ext uri="{FF2B5EF4-FFF2-40B4-BE49-F238E27FC236}">
                <a16:creationId xmlns:a16="http://schemas.microsoft.com/office/drawing/2014/main" id="{9C1EB10E-C586-4C23-AA35-F03CCD515B36}"/>
              </a:ext>
            </a:extLst>
          </p:cNvPr>
          <p:cNvSpPr/>
          <p:nvPr/>
        </p:nvSpPr>
        <p:spPr>
          <a:xfrm>
            <a:off x="7091440" y="1133405"/>
            <a:ext cx="2803973" cy="430887"/>
          </a:xfrm>
          <a:prstGeom prst="rect">
            <a:avLst/>
          </a:prstGeom>
        </p:spPr>
        <p:txBody>
          <a:bodyPr wrap="none">
            <a:spAutoFit/>
          </a:bodyPr>
          <a:lstStyle/>
          <a:p>
            <a:r>
              <a:rPr lang="sv-SE" sz="2200" b="1" dirty="0">
                <a:solidFill>
                  <a:schemeClr val="bg1"/>
                </a:solidFill>
              </a:rPr>
              <a:t>Pro-</a:t>
            </a:r>
            <a:r>
              <a:rPr lang="sv-SE" sz="2200" b="1" dirty="0" err="1">
                <a:solidFill>
                  <a:schemeClr val="bg1"/>
                </a:solidFill>
              </a:rPr>
              <a:t>fam</a:t>
            </a:r>
            <a:r>
              <a:rPr lang="sv-SE" sz="2200" b="1" dirty="0">
                <a:solidFill>
                  <a:schemeClr val="bg1"/>
                </a:solidFill>
              </a:rPr>
              <a:t> utredning</a:t>
            </a:r>
          </a:p>
        </p:txBody>
      </p:sp>
      <p:sp>
        <p:nvSpPr>
          <p:cNvPr id="50" name="textruta 49">
            <a:extLst>
              <a:ext uri="{FF2B5EF4-FFF2-40B4-BE49-F238E27FC236}">
                <a16:creationId xmlns:a16="http://schemas.microsoft.com/office/drawing/2014/main" id="{C2DC055D-57F0-4068-BDF8-E9406FA248DA}"/>
              </a:ext>
            </a:extLst>
          </p:cNvPr>
          <p:cNvSpPr txBox="1"/>
          <p:nvPr/>
        </p:nvSpPr>
        <p:spPr>
          <a:xfrm>
            <a:off x="1093931" y="1901297"/>
            <a:ext cx="383575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cs typeface="Arial" panose="020B0604020202020204" pitchFamily="34" charset="0"/>
              </a:rPr>
              <a:t>Anmälan om oro/ansökan om stöd</a:t>
            </a:r>
          </a:p>
        </p:txBody>
      </p:sp>
      <p:sp>
        <p:nvSpPr>
          <p:cNvPr id="57" name="textruta 56">
            <a:extLst>
              <a:ext uri="{FF2B5EF4-FFF2-40B4-BE49-F238E27FC236}">
                <a16:creationId xmlns:a16="http://schemas.microsoft.com/office/drawing/2014/main" id="{D806E247-D501-4432-9719-2709D58A3754}"/>
              </a:ext>
            </a:extLst>
          </p:cNvPr>
          <p:cNvSpPr txBox="1"/>
          <p:nvPr/>
        </p:nvSpPr>
        <p:spPr>
          <a:xfrm>
            <a:off x="2294645" y="2456477"/>
            <a:ext cx="2587883"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cs typeface="Arial" panose="020B0604020202020204" pitchFamily="34" charset="0"/>
              </a:rPr>
              <a:t>Utreda eller inte?</a:t>
            </a:r>
          </a:p>
        </p:txBody>
      </p:sp>
      <p:sp>
        <p:nvSpPr>
          <p:cNvPr id="60" name="textruta 59">
            <a:extLst>
              <a:ext uri="{FF2B5EF4-FFF2-40B4-BE49-F238E27FC236}">
                <a16:creationId xmlns:a16="http://schemas.microsoft.com/office/drawing/2014/main" id="{B90430A4-0F4C-48DF-9CEE-8E0E7E1F5415}"/>
              </a:ext>
            </a:extLst>
          </p:cNvPr>
          <p:cNvSpPr txBox="1"/>
          <p:nvPr/>
        </p:nvSpPr>
        <p:spPr>
          <a:xfrm>
            <a:off x="1291173" y="3011657"/>
            <a:ext cx="368577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cs typeface="Arial" panose="020B0604020202020204" pitchFamily="34" charset="0"/>
              </a:rPr>
              <a:t>Utredning om barnets behov</a:t>
            </a:r>
          </a:p>
        </p:txBody>
      </p:sp>
      <p:sp>
        <p:nvSpPr>
          <p:cNvPr id="64" name="textruta 63">
            <a:extLst>
              <a:ext uri="{FF2B5EF4-FFF2-40B4-BE49-F238E27FC236}">
                <a16:creationId xmlns:a16="http://schemas.microsoft.com/office/drawing/2014/main" id="{714AF7A8-4F6C-49A5-8F6F-1302FE053A99}"/>
              </a:ext>
            </a:extLst>
          </p:cNvPr>
          <p:cNvSpPr txBox="1"/>
          <p:nvPr/>
        </p:nvSpPr>
        <p:spPr>
          <a:xfrm>
            <a:off x="2800791" y="4122017"/>
            <a:ext cx="212889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cs typeface="Arial" panose="020B0604020202020204" pitchFamily="34" charset="0"/>
              </a:rPr>
              <a:t>Beslut om placering</a:t>
            </a:r>
          </a:p>
        </p:txBody>
      </p:sp>
      <p:sp>
        <p:nvSpPr>
          <p:cNvPr id="75" name="textruta 74">
            <a:extLst>
              <a:ext uri="{FF2B5EF4-FFF2-40B4-BE49-F238E27FC236}">
                <a16:creationId xmlns:a16="http://schemas.microsoft.com/office/drawing/2014/main" id="{8E609DDD-5A80-4EB9-AEF6-9B770016048B}"/>
              </a:ext>
            </a:extLst>
          </p:cNvPr>
          <p:cNvSpPr txBox="1"/>
          <p:nvPr/>
        </p:nvSpPr>
        <p:spPr>
          <a:xfrm>
            <a:off x="1531603" y="4677197"/>
            <a:ext cx="339808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cs typeface="Arial" panose="020B0604020202020204" pitchFamily="34" charset="0"/>
              </a:rPr>
              <a:t>Planering och förberedelser</a:t>
            </a:r>
          </a:p>
        </p:txBody>
      </p:sp>
      <p:sp>
        <p:nvSpPr>
          <p:cNvPr id="78" name="textruta 77">
            <a:extLst>
              <a:ext uri="{FF2B5EF4-FFF2-40B4-BE49-F238E27FC236}">
                <a16:creationId xmlns:a16="http://schemas.microsoft.com/office/drawing/2014/main" id="{25915BB0-951D-4D2A-B94E-E55E2FEC977A}"/>
              </a:ext>
            </a:extLst>
          </p:cNvPr>
          <p:cNvSpPr txBox="1"/>
          <p:nvPr/>
        </p:nvSpPr>
        <p:spPr>
          <a:xfrm>
            <a:off x="2440131" y="5232378"/>
            <a:ext cx="248955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cs typeface="Arial" panose="020B0604020202020204" pitchFamily="34" charset="0"/>
              </a:rPr>
              <a:t>Barnet flyttar in</a:t>
            </a:r>
          </a:p>
        </p:txBody>
      </p:sp>
      <p:sp>
        <p:nvSpPr>
          <p:cNvPr id="80" name="textruta 79">
            <a:extLst>
              <a:ext uri="{FF2B5EF4-FFF2-40B4-BE49-F238E27FC236}">
                <a16:creationId xmlns:a16="http://schemas.microsoft.com/office/drawing/2014/main" id="{F031A5CD-CFE1-4D69-8C7F-CECC9ED5CE8C}"/>
              </a:ext>
            </a:extLst>
          </p:cNvPr>
          <p:cNvSpPr txBox="1"/>
          <p:nvPr/>
        </p:nvSpPr>
        <p:spPr>
          <a:xfrm>
            <a:off x="1649341" y="3566837"/>
            <a:ext cx="328034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cs typeface="Arial" panose="020B0604020202020204" pitchFamily="34" charset="0"/>
              </a:rPr>
              <a:t>Presentation av familjehemmet</a:t>
            </a:r>
          </a:p>
        </p:txBody>
      </p:sp>
      <p:sp>
        <p:nvSpPr>
          <p:cNvPr id="4" name="Platshållare för sidfot 3">
            <a:extLst>
              <a:ext uri="{FF2B5EF4-FFF2-40B4-BE49-F238E27FC236}">
                <a16:creationId xmlns:a16="http://schemas.microsoft.com/office/drawing/2014/main" id="{62A28438-DD7E-44B0-A822-13F6C45AE908}"/>
              </a:ext>
            </a:extLst>
          </p:cNvPr>
          <p:cNvSpPr>
            <a:spLocks noGrp="1"/>
          </p:cNvSpPr>
          <p:nvPr>
            <p:ph type="ftr" sz="quarter" idx="11"/>
          </p:nvPr>
        </p:nvSpPr>
        <p:spPr/>
        <p:txBody>
          <a:bodyPr/>
          <a:lstStyle/>
          <a:p>
            <a:r>
              <a:rPr lang="sv-SE" dirty="0"/>
              <a:t>Bild 9</a:t>
            </a:r>
          </a:p>
        </p:txBody>
      </p:sp>
    </p:spTree>
    <p:extLst>
      <p:ext uri="{BB962C8B-B14F-4D97-AF65-F5344CB8AC3E}">
        <p14:creationId xmlns:p14="http://schemas.microsoft.com/office/powerpoint/2010/main" val="1904817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FD5621EA-E30F-4780-AD7F-3075A432F539}"/>
              </a:ext>
            </a:extLst>
          </p:cNvPr>
          <p:cNvSpPr/>
          <p:nvPr/>
        </p:nvSpPr>
        <p:spPr>
          <a:xfrm>
            <a:off x="6096000" y="0"/>
            <a:ext cx="6096000" cy="6858000"/>
          </a:xfrm>
          <a:prstGeom prst="rect">
            <a:avLst/>
          </a:prstGeom>
          <a:solidFill>
            <a:srgbClr val="0058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En bild som visar person, klädsel, Människoansikte, utomhus&#10;&#10;Automatiskt genererad beskrivning">
            <a:extLst>
              <a:ext uri="{FF2B5EF4-FFF2-40B4-BE49-F238E27FC236}">
                <a16:creationId xmlns:a16="http://schemas.microsoft.com/office/drawing/2014/main" id="{488A08AD-3F84-4846-866C-0BA05C687B2C}"/>
              </a:ext>
            </a:extLst>
          </p:cNvPr>
          <p:cNvPicPr>
            <a:picLocks noChangeAspect="1"/>
          </p:cNvPicPr>
          <p:nvPr/>
        </p:nvPicPr>
        <p:blipFill rotWithShape="1">
          <a:blip r:embed="rId2"/>
          <a:srcRect l="27671" t="18" r="13184" b="212"/>
          <a:stretch/>
        </p:blipFill>
        <p:spPr>
          <a:xfrm>
            <a:off x="0" y="0"/>
            <a:ext cx="6096000" cy="6858000"/>
          </a:xfrm>
          <a:prstGeom prst="rect">
            <a:avLst/>
          </a:prstGeom>
        </p:spPr>
      </p:pic>
      <p:sp>
        <p:nvSpPr>
          <p:cNvPr id="11" name="Platshållare för innehåll 3">
            <a:extLst>
              <a:ext uri="{FF2B5EF4-FFF2-40B4-BE49-F238E27FC236}">
                <a16:creationId xmlns:a16="http://schemas.microsoft.com/office/drawing/2014/main" id="{DF9F2A28-37AF-49E3-BEC5-20ABCAD4D085}"/>
              </a:ext>
            </a:extLst>
          </p:cNvPr>
          <p:cNvSpPr txBox="1">
            <a:spLocks/>
          </p:cNvSpPr>
          <p:nvPr/>
        </p:nvSpPr>
        <p:spPr>
          <a:xfrm>
            <a:off x="6664948" y="2010879"/>
            <a:ext cx="4876800" cy="2907665"/>
          </a:xfrm>
          <a:prstGeom prst="rect">
            <a:avLst/>
          </a:prstGeom>
        </p:spPr>
        <p:txBody>
          <a:bodyPr>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Noto Sans" panose="020B0502040504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Noto Sans" panose="020B0502040504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Noto Sans" panose="020B0502040504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Noto Sans" panose="020B0502040504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lnSpc>
                <a:spcPct val="135000"/>
              </a:lnSpc>
            </a:pPr>
            <a:r>
              <a:rPr lang="sv-SE" sz="1600" dirty="0">
                <a:solidFill>
                  <a:schemeClr val="bg2"/>
                </a:solidFill>
                <a:latin typeface="Euclid Circular A"/>
              </a:rPr>
              <a:t>Vad har jag för rättigheter när jag är placerad? </a:t>
            </a:r>
          </a:p>
          <a:p>
            <a:pPr marL="180000" indent="-180000">
              <a:lnSpc>
                <a:spcPct val="135000"/>
              </a:lnSpc>
            </a:pPr>
            <a:r>
              <a:rPr lang="sv-SE" sz="1600" dirty="0">
                <a:solidFill>
                  <a:schemeClr val="bg2"/>
                </a:solidFill>
                <a:latin typeface="Euclid Circular A"/>
              </a:rPr>
              <a:t>Vad får ni veta om mig? </a:t>
            </a:r>
          </a:p>
          <a:p>
            <a:pPr marL="180000" indent="-180000">
              <a:lnSpc>
                <a:spcPct val="135000"/>
              </a:lnSpc>
            </a:pPr>
            <a:r>
              <a:rPr lang="sv-SE" sz="1600" dirty="0">
                <a:solidFill>
                  <a:schemeClr val="bg2"/>
                </a:solidFill>
                <a:latin typeface="Euclid Circular A"/>
              </a:rPr>
              <a:t>Vad kan ni hjälpa mig med? </a:t>
            </a:r>
          </a:p>
          <a:p>
            <a:pPr marL="180000" indent="-180000">
              <a:lnSpc>
                <a:spcPct val="135000"/>
              </a:lnSpc>
            </a:pPr>
            <a:r>
              <a:rPr lang="sv-SE" sz="1600" dirty="0">
                <a:solidFill>
                  <a:schemeClr val="bg2"/>
                </a:solidFill>
                <a:latin typeface="Euclid Circular A"/>
              </a:rPr>
              <a:t>Vad har ni för regler hemma hos er? </a:t>
            </a:r>
          </a:p>
          <a:p>
            <a:pPr marL="180000" indent="-180000">
              <a:lnSpc>
                <a:spcPct val="135000"/>
              </a:lnSpc>
            </a:pPr>
            <a:r>
              <a:rPr lang="sv-SE" sz="1600" dirty="0">
                <a:solidFill>
                  <a:schemeClr val="bg2"/>
                </a:solidFill>
                <a:latin typeface="Euclid Circular A"/>
              </a:rPr>
              <a:t>Vad ska jag göra om jag inte trivs? </a:t>
            </a:r>
          </a:p>
          <a:p>
            <a:pPr marL="180000" indent="-180000">
              <a:lnSpc>
                <a:spcPct val="135000"/>
              </a:lnSpc>
            </a:pPr>
            <a:r>
              <a:rPr lang="sv-SE" sz="1600" dirty="0">
                <a:solidFill>
                  <a:schemeClr val="bg2"/>
                </a:solidFill>
                <a:latin typeface="Euclid Circular A"/>
              </a:rPr>
              <a:t>Vad kommer hända, hur länge ska jag bo här?</a:t>
            </a:r>
          </a:p>
          <a:p>
            <a:pPr marL="180000" indent="-180000">
              <a:lnSpc>
                <a:spcPct val="135000"/>
              </a:lnSpc>
            </a:pPr>
            <a:r>
              <a:rPr lang="sv-SE" sz="1600" dirty="0">
                <a:solidFill>
                  <a:schemeClr val="bg2"/>
                </a:solidFill>
                <a:latin typeface="Euclid Circular A"/>
              </a:rPr>
              <a:t>Kan ni hjälpa mig i kontakten med socialtjänsten? </a:t>
            </a:r>
          </a:p>
          <a:p>
            <a:pPr marL="180000" indent="-180000">
              <a:lnSpc>
                <a:spcPct val="135000"/>
              </a:lnSpc>
            </a:pPr>
            <a:endParaRPr lang="sv-SE" sz="1600" dirty="0">
              <a:solidFill>
                <a:schemeClr val="bg2"/>
              </a:solidFill>
              <a:latin typeface="Euclid Circular A"/>
            </a:endParaRPr>
          </a:p>
          <a:p>
            <a:pPr marL="180000" indent="-180000">
              <a:lnSpc>
                <a:spcPct val="135000"/>
              </a:lnSpc>
              <a:buFont typeface="Arial" panose="020B0604020202020204" pitchFamily="34" charset="0"/>
              <a:buNone/>
            </a:pPr>
            <a:endParaRPr lang="sv-SE" sz="1600" dirty="0">
              <a:solidFill>
                <a:schemeClr val="bg2"/>
              </a:solidFill>
              <a:latin typeface="Euclid Circular A"/>
            </a:endParaRPr>
          </a:p>
        </p:txBody>
      </p:sp>
      <p:sp>
        <p:nvSpPr>
          <p:cNvPr id="12" name="Rubrik 2">
            <a:extLst>
              <a:ext uri="{FF2B5EF4-FFF2-40B4-BE49-F238E27FC236}">
                <a16:creationId xmlns:a16="http://schemas.microsoft.com/office/drawing/2014/main" id="{ADB72039-3587-4D46-9BA6-3F422B5FF574}"/>
              </a:ext>
            </a:extLst>
          </p:cNvPr>
          <p:cNvSpPr>
            <a:spLocks noGrp="1"/>
          </p:cNvSpPr>
          <p:nvPr>
            <p:ph type="title"/>
          </p:nvPr>
        </p:nvSpPr>
        <p:spPr>
          <a:xfrm>
            <a:off x="5413200" y="368014"/>
            <a:ext cx="5715000" cy="925194"/>
          </a:xfrm>
        </p:spPr>
        <p:txBody>
          <a:bodyPr/>
          <a:lstStyle/>
          <a:p>
            <a:r>
              <a:rPr lang="sv-SE" sz="6000" b="0" dirty="0">
                <a:solidFill>
                  <a:schemeClr val="bg1"/>
                </a:solidFill>
                <a:latin typeface="Euclid Circular A"/>
              </a:rPr>
              <a:t>Information</a:t>
            </a:r>
            <a:r>
              <a:rPr lang="sv-SE" sz="6600" b="0" dirty="0">
                <a:solidFill>
                  <a:schemeClr val="bg1"/>
                </a:solidFill>
                <a:latin typeface="Euclid Circular A"/>
              </a:rPr>
              <a:t> </a:t>
            </a:r>
          </a:p>
        </p:txBody>
      </p:sp>
      <p:sp>
        <p:nvSpPr>
          <p:cNvPr id="13" name="textruta 12">
            <a:extLst>
              <a:ext uri="{FF2B5EF4-FFF2-40B4-BE49-F238E27FC236}">
                <a16:creationId xmlns:a16="http://schemas.microsoft.com/office/drawing/2014/main" id="{5D5DDEA1-AAD3-4CC0-B04E-E22713532E63}"/>
              </a:ext>
            </a:extLst>
          </p:cNvPr>
          <p:cNvSpPr txBox="1"/>
          <p:nvPr/>
        </p:nvSpPr>
        <p:spPr>
          <a:xfrm>
            <a:off x="536400" y="6581734"/>
            <a:ext cx="810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4F3ED"/>
                </a:solidFill>
                <a:effectLst/>
                <a:uLnTx/>
                <a:uFillTx/>
                <a:latin typeface="Euclid Circular A"/>
                <a:ea typeface="+mn-ea"/>
                <a:cs typeface="+mn-cs"/>
              </a:rPr>
              <a:t>Bild 10</a:t>
            </a:r>
          </a:p>
        </p:txBody>
      </p:sp>
      <p:pic>
        <p:nvPicPr>
          <p:cNvPr id="14" name="Bildobjekt 13">
            <a:extLst>
              <a:ext uri="{FF2B5EF4-FFF2-40B4-BE49-F238E27FC236}">
                <a16:creationId xmlns:a16="http://schemas.microsoft.com/office/drawing/2014/main" id="{389AFFA0-C198-46B1-988B-790AE39EF733}"/>
              </a:ext>
            </a:extLst>
          </p:cNvPr>
          <p:cNvPicPr>
            <a:picLocks noChangeAspect="1"/>
          </p:cNvPicPr>
          <p:nvPr/>
        </p:nvPicPr>
        <p:blipFill>
          <a:blip r:embed="rId3"/>
          <a:stretch>
            <a:fillRect/>
          </a:stretch>
        </p:blipFill>
        <p:spPr>
          <a:xfrm>
            <a:off x="536400" y="6101683"/>
            <a:ext cx="810838" cy="359695"/>
          </a:xfrm>
          <a:prstGeom prst="rect">
            <a:avLst/>
          </a:prstGeom>
        </p:spPr>
      </p:pic>
    </p:spTree>
    <p:extLst>
      <p:ext uri="{BB962C8B-B14F-4D97-AF65-F5344CB8AC3E}">
        <p14:creationId xmlns:p14="http://schemas.microsoft.com/office/powerpoint/2010/main" val="2053803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7898-1539-4B8C-B470-55013325A92D}"/>
              </a:ext>
            </a:extLst>
          </p:cNvPr>
          <p:cNvSpPr>
            <a:spLocks noGrp="1"/>
          </p:cNvSpPr>
          <p:nvPr>
            <p:ph type="title"/>
          </p:nvPr>
        </p:nvSpPr>
        <p:spPr/>
        <p:txBody>
          <a:bodyPr/>
          <a:lstStyle/>
          <a:p>
            <a:br>
              <a:rPr lang="sv-SE" dirty="0">
                <a:solidFill>
                  <a:sysClr val="windowText" lastClr="000000"/>
                </a:solidFill>
              </a:rPr>
            </a:br>
            <a:r>
              <a:rPr lang="sv-SE" dirty="0">
                <a:solidFill>
                  <a:schemeClr val="bg1"/>
                </a:solidFill>
              </a:rPr>
              <a:t>Citattruta under?</a:t>
            </a:r>
          </a:p>
        </p:txBody>
      </p:sp>
      <p:grpSp>
        <p:nvGrpSpPr>
          <p:cNvPr id="7" name="Rektangulär pratbubbla med text">
            <a:extLst>
              <a:ext uri="{FF2B5EF4-FFF2-40B4-BE49-F238E27FC236}">
                <a16:creationId xmlns:a16="http://schemas.microsoft.com/office/drawing/2014/main" id="{D63F83A0-42F7-4F44-8737-DBE8E72377EC}"/>
              </a:ext>
              <a:ext uri="{C183D7F6-B498-43B3-948B-1728B52AA6E4}">
                <adec:decorative xmlns:adec="http://schemas.microsoft.com/office/drawing/2017/decorative" val="1"/>
              </a:ext>
            </a:extLst>
          </p:cNvPr>
          <p:cNvGrpSpPr>
            <a:grpSpLocks noChangeAspect="1"/>
          </p:cNvGrpSpPr>
          <p:nvPr/>
        </p:nvGrpSpPr>
        <p:grpSpPr>
          <a:xfrm>
            <a:off x="721894" y="1457378"/>
            <a:ext cx="6192000" cy="4651913"/>
            <a:chOff x="2108120" y="3836369"/>
            <a:chExt cx="2291937" cy="1687233"/>
          </a:xfrm>
        </p:grpSpPr>
        <p:sp>
          <p:nvSpPr>
            <p:cNvPr id="8" name="Rektangel: rundade hörn">
              <a:extLst>
                <a:ext uri="{FF2B5EF4-FFF2-40B4-BE49-F238E27FC236}">
                  <a16:creationId xmlns:a16="http://schemas.microsoft.com/office/drawing/2014/main" id="{4A29DF20-06BF-459E-9046-B1FD7FBFA3AC}"/>
                </a:ext>
                <a:ext uri="{C183D7F6-B498-43B3-948B-1728B52AA6E4}">
                  <adec:decorative xmlns:adec="http://schemas.microsoft.com/office/drawing/2017/decorative" val="1"/>
                </a:ext>
              </a:extLst>
            </p:cNvPr>
            <p:cNvSpPr/>
            <p:nvPr/>
          </p:nvSpPr>
          <p:spPr>
            <a:xfrm>
              <a:off x="2108120" y="3836369"/>
              <a:ext cx="2291937" cy="1295065"/>
            </a:xfrm>
            <a:prstGeom prst="roundRect">
              <a:avLst>
                <a:gd name="adj" fmla="val 65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Likbent triangel">
              <a:extLst>
                <a:ext uri="{FF2B5EF4-FFF2-40B4-BE49-F238E27FC236}">
                  <a16:creationId xmlns:a16="http://schemas.microsoft.com/office/drawing/2014/main" id="{711BF7F8-5E15-4833-B2A4-B5B491164B19}"/>
                </a:ext>
                <a:ext uri="{C183D7F6-B498-43B3-948B-1728B52AA6E4}">
                  <adec:decorative xmlns:adec="http://schemas.microsoft.com/office/drawing/2017/decorative" val="1"/>
                </a:ext>
              </a:extLst>
            </p:cNvPr>
            <p:cNvSpPr/>
            <p:nvPr/>
          </p:nvSpPr>
          <p:spPr>
            <a:xfrm rot="9526137">
              <a:off x="3809619" y="4915331"/>
              <a:ext cx="475013" cy="60827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0" name="textruta">
            <a:extLst>
              <a:ext uri="{FF2B5EF4-FFF2-40B4-BE49-F238E27FC236}">
                <a16:creationId xmlns:a16="http://schemas.microsoft.com/office/drawing/2014/main" id="{BC9A5AF9-88C3-4203-B637-653BDE9A7C4F}"/>
              </a:ext>
            </a:extLst>
          </p:cNvPr>
          <p:cNvSpPr txBox="1"/>
          <p:nvPr/>
        </p:nvSpPr>
        <p:spPr>
          <a:xfrm>
            <a:off x="975851" y="1705868"/>
            <a:ext cx="5787312" cy="2862322"/>
          </a:xfrm>
          <a:prstGeom prst="rect">
            <a:avLst/>
          </a:prstGeom>
          <a:noFill/>
        </p:spPr>
        <p:txBody>
          <a:bodyPr wrap="square" rtlCol="0">
            <a:spAutoFit/>
          </a:bodyPr>
          <a:lstStyle/>
          <a:p>
            <a:pPr>
              <a:spcBef>
                <a:spcPts val="1200"/>
              </a:spcBef>
            </a:pPr>
            <a:r>
              <a:rPr lang="sv-SE" sz="2400" b="1" dirty="0">
                <a:solidFill>
                  <a:schemeClr val="bg1"/>
                </a:solidFill>
              </a:rPr>
              <a:t>Om något blir fel hjälper </a:t>
            </a:r>
            <a:br>
              <a:rPr lang="sv-SE" sz="2400" b="1" dirty="0">
                <a:solidFill>
                  <a:schemeClr val="bg1"/>
                </a:solidFill>
              </a:rPr>
            </a:br>
            <a:r>
              <a:rPr lang="sv-SE" sz="2400" b="1" dirty="0">
                <a:solidFill>
                  <a:schemeClr val="bg1"/>
                </a:solidFill>
              </a:rPr>
              <a:t>de mig alltid.</a:t>
            </a:r>
          </a:p>
          <a:p>
            <a:pPr>
              <a:spcBef>
                <a:spcPts val="1200"/>
              </a:spcBef>
            </a:pPr>
            <a:r>
              <a:rPr lang="sv-SE" sz="2400" b="1" dirty="0">
                <a:solidFill>
                  <a:schemeClr val="bg1"/>
                </a:solidFill>
              </a:rPr>
              <a:t>Det är som om jag är deras </a:t>
            </a:r>
            <a:br>
              <a:rPr lang="sv-SE" sz="2400" b="1" dirty="0">
                <a:solidFill>
                  <a:schemeClr val="bg1"/>
                </a:solidFill>
              </a:rPr>
            </a:br>
            <a:r>
              <a:rPr lang="sv-SE" sz="2400" b="1">
                <a:solidFill>
                  <a:schemeClr val="bg1"/>
                </a:solidFill>
              </a:rPr>
              <a:t>eget barn</a:t>
            </a:r>
            <a:endParaRPr lang="sv-SE" sz="2400" b="1" dirty="0">
              <a:solidFill>
                <a:schemeClr val="bg1"/>
              </a:solidFill>
            </a:endParaRPr>
          </a:p>
          <a:p>
            <a:pPr>
              <a:spcBef>
                <a:spcPts val="1200"/>
              </a:spcBef>
            </a:pPr>
            <a:r>
              <a:rPr lang="sv-SE" sz="2400" b="1" dirty="0">
                <a:solidFill>
                  <a:schemeClr val="bg1"/>
                </a:solidFill>
              </a:rPr>
              <a:t>Jag har fått den familj jag längtade efter när jag var liten</a:t>
            </a:r>
          </a:p>
          <a:p>
            <a:r>
              <a:rPr lang="sv-SE" sz="1600" dirty="0">
                <a:solidFill>
                  <a:schemeClr val="bg1"/>
                </a:solidFill>
              </a:rPr>
              <a:t>Pojke 12–14 år</a:t>
            </a:r>
          </a:p>
        </p:txBody>
      </p:sp>
      <p:sp>
        <p:nvSpPr>
          <p:cNvPr id="12" name="textruta 11">
            <a:extLst>
              <a:ext uri="{FF2B5EF4-FFF2-40B4-BE49-F238E27FC236}">
                <a16:creationId xmlns:a16="http://schemas.microsoft.com/office/drawing/2014/main" id="{E46BB737-A0CF-42F1-A21B-FE95DF3BB2BB}"/>
              </a:ext>
            </a:extLst>
          </p:cNvPr>
          <p:cNvSpPr txBox="1"/>
          <p:nvPr/>
        </p:nvSpPr>
        <p:spPr>
          <a:xfrm>
            <a:off x="721894" y="6194889"/>
            <a:ext cx="7755395" cy="246221"/>
          </a:xfrm>
          <a:prstGeom prst="rect">
            <a:avLst/>
          </a:prstGeom>
          <a:noFill/>
        </p:spPr>
        <p:txBody>
          <a:bodyPr wrap="square" rtlCol="0">
            <a:spAutoFit/>
          </a:bodyPr>
          <a:lstStyle/>
          <a:p>
            <a:r>
              <a:rPr lang="sv-SE" sz="1000" dirty="0"/>
              <a:t>Ur Att lyssna på barn i familjehem En nationell brukarundersökning om familjehemsplacerade barns upplevelser av vården</a:t>
            </a:r>
          </a:p>
        </p:txBody>
      </p:sp>
      <p:sp>
        <p:nvSpPr>
          <p:cNvPr id="4" name="Platshållare för sidfot 3">
            <a:extLst>
              <a:ext uri="{FF2B5EF4-FFF2-40B4-BE49-F238E27FC236}">
                <a16:creationId xmlns:a16="http://schemas.microsoft.com/office/drawing/2014/main" id="{A6708235-B980-4267-A3BA-A32D47DEDDE2}"/>
              </a:ext>
            </a:extLst>
          </p:cNvPr>
          <p:cNvSpPr>
            <a:spLocks noGrp="1"/>
          </p:cNvSpPr>
          <p:nvPr>
            <p:ph type="ftr" sz="quarter" idx="11"/>
          </p:nvPr>
        </p:nvSpPr>
        <p:spPr/>
        <p:txBody>
          <a:bodyPr/>
          <a:lstStyle/>
          <a:p>
            <a:r>
              <a:rPr lang="sv-SE" dirty="0"/>
              <a:t>Bild 3</a:t>
            </a:r>
          </a:p>
        </p:txBody>
      </p:sp>
    </p:spTree>
    <p:extLst>
      <p:ext uri="{BB962C8B-B14F-4D97-AF65-F5344CB8AC3E}">
        <p14:creationId xmlns:p14="http://schemas.microsoft.com/office/powerpoint/2010/main" val="2202074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9BA6EE-65BA-4665-9752-8D02ABBBA4EA}"/>
              </a:ext>
            </a:extLst>
          </p:cNvPr>
          <p:cNvSpPr>
            <a:spLocks noGrp="1"/>
          </p:cNvSpPr>
          <p:nvPr>
            <p:ph type="title"/>
          </p:nvPr>
        </p:nvSpPr>
        <p:spPr>
          <a:xfrm>
            <a:off x="1071793" y="687600"/>
            <a:ext cx="9104716" cy="398250"/>
          </a:xfrm>
        </p:spPr>
        <p:txBody>
          <a:bodyPr/>
          <a:lstStyle/>
          <a:p>
            <a:r>
              <a:rPr lang="sv-SE" sz="3000" dirty="0"/>
              <a:t>Vilka är de långsiktigt placerade barnen?</a:t>
            </a:r>
          </a:p>
        </p:txBody>
      </p:sp>
      <p:sp>
        <p:nvSpPr>
          <p:cNvPr id="5" name="Platshållare för innehåll 4">
            <a:extLst>
              <a:ext uri="{FF2B5EF4-FFF2-40B4-BE49-F238E27FC236}">
                <a16:creationId xmlns:a16="http://schemas.microsoft.com/office/drawing/2014/main" id="{1F8D7856-8678-4C24-981B-DDD626BFA851}"/>
              </a:ext>
            </a:extLst>
          </p:cNvPr>
          <p:cNvSpPr>
            <a:spLocks noGrp="1"/>
          </p:cNvSpPr>
          <p:nvPr>
            <p:ph sz="quarter" idx="13"/>
          </p:nvPr>
        </p:nvSpPr>
        <p:spPr>
          <a:xfrm>
            <a:off x="1068919" y="2139351"/>
            <a:ext cx="4837030" cy="3632799"/>
          </a:xfrm>
        </p:spPr>
        <p:txBody>
          <a:bodyPr/>
          <a:lstStyle/>
          <a:p>
            <a:r>
              <a:rPr lang="sv-SE" sz="2200" b="0" dirty="0"/>
              <a:t>5 procent av alla i Sverige är någon gång under sin barndom placerade i samhällsvård.</a:t>
            </a:r>
          </a:p>
          <a:p>
            <a:r>
              <a:rPr lang="sv-SE" sz="2200" b="0" dirty="0"/>
              <a:t>De flesta bor i familjehem. </a:t>
            </a:r>
          </a:p>
          <a:p>
            <a:r>
              <a:rPr lang="sv-SE" sz="2200" b="0" dirty="0"/>
              <a:t>En femtedel av de barn som placeras flyttar inte hem till föräldrarna igen.</a:t>
            </a:r>
          </a:p>
        </p:txBody>
      </p:sp>
      <p:graphicFrame>
        <p:nvGraphicFramePr>
          <p:cNvPr id="8" name="Diagram 7" descr="cirkeldiagram">
            <a:extLst>
              <a:ext uri="{FF2B5EF4-FFF2-40B4-BE49-F238E27FC236}">
                <a16:creationId xmlns:a16="http://schemas.microsoft.com/office/drawing/2014/main" id="{30B98529-D09F-44DF-9979-4725D8D9FBE6}"/>
              </a:ext>
            </a:extLst>
          </p:cNvPr>
          <p:cNvGraphicFramePr/>
          <p:nvPr/>
        </p:nvGraphicFramePr>
        <p:xfrm>
          <a:off x="5299933" y="1580816"/>
          <a:ext cx="6892067" cy="41913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 5" descr="Texter till cirkeldiagrammet">
            <a:extLst>
              <a:ext uri="{FF2B5EF4-FFF2-40B4-BE49-F238E27FC236}">
                <a16:creationId xmlns:a16="http://schemas.microsoft.com/office/drawing/2014/main" id="{F06EDA57-8E1F-4B5B-A1EE-22164D48E6D0}"/>
              </a:ext>
            </a:extLst>
          </p:cNvPr>
          <p:cNvGraphicFramePr/>
          <p:nvPr>
            <p:extLst>
              <p:ext uri="{D42A27DB-BD31-4B8C-83A1-F6EECF244321}">
                <p14:modId xmlns:p14="http://schemas.microsoft.com/office/powerpoint/2010/main" val="4281471534"/>
              </p:ext>
            </p:extLst>
          </p:nvPr>
        </p:nvGraphicFramePr>
        <p:xfrm>
          <a:off x="5299933" y="1472674"/>
          <a:ext cx="7234830" cy="4823220"/>
        </p:xfrm>
        <a:graphic>
          <a:graphicData uri="http://schemas.openxmlformats.org/drawingml/2006/chart">
            <c:chart xmlns:c="http://schemas.openxmlformats.org/drawingml/2006/chart" xmlns:r="http://schemas.openxmlformats.org/officeDocument/2006/relationships" r:id="rId4"/>
          </a:graphicData>
        </a:graphic>
      </p:graphicFrame>
      <p:sp>
        <p:nvSpPr>
          <p:cNvPr id="4" name="Platshållare för sidfot 3">
            <a:extLst>
              <a:ext uri="{FF2B5EF4-FFF2-40B4-BE49-F238E27FC236}">
                <a16:creationId xmlns:a16="http://schemas.microsoft.com/office/drawing/2014/main" id="{E5276D79-BD93-4F8F-8C22-8AC292FD096E}"/>
              </a:ext>
            </a:extLst>
          </p:cNvPr>
          <p:cNvSpPr>
            <a:spLocks noGrp="1"/>
          </p:cNvSpPr>
          <p:nvPr>
            <p:ph type="ftr" sz="quarter" idx="11"/>
          </p:nvPr>
        </p:nvSpPr>
        <p:spPr/>
        <p:txBody>
          <a:bodyPr/>
          <a:lstStyle/>
          <a:p>
            <a:r>
              <a:rPr lang="sv-SE" dirty="0"/>
              <a:t>Bild 11 </a:t>
            </a:r>
          </a:p>
        </p:txBody>
      </p:sp>
    </p:spTree>
    <p:extLst>
      <p:ext uri="{BB962C8B-B14F-4D97-AF65-F5344CB8AC3E}">
        <p14:creationId xmlns:p14="http://schemas.microsoft.com/office/powerpoint/2010/main" val="131166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6"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30FEF7D-22DF-4F52-AAD6-7536D521ED46}"/>
              </a:ext>
            </a:extLst>
          </p:cNvPr>
          <p:cNvSpPr>
            <a:spLocks noGrp="1"/>
          </p:cNvSpPr>
          <p:nvPr>
            <p:ph type="title"/>
          </p:nvPr>
        </p:nvSpPr>
        <p:spPr>
          <a:xfrm>
            <a:off x="659218" y="539999"/>
            <a:ext cx="10146313" cy="1118679"/>
          </a:xfrm>
        </p:spPr>
        <p:txBody>
          <a:bodyPr/>
          <a:lstStyle/>
          <a:p>
            <a:r>
              <a:rPr lang="sv-SE" dirty="0"/>
              <a:t>Film: Barn som är långsiktigt placerade i familjehem</a:t>
            </a:r>
          </a:p>
        </p:txBody>
      </p:sp>
      <p:sp>
        <p:nvSpPr>
          <p:cNvPr id="6" name="textruta 5">
            <a:extLst>
              <a:ext uri="{FF2B5EF4-FFF2-40B4-BE49-F238E27FC236}">
                <a16:creationId xmlns:a16="http://schemas.microsoft.com/office/drawing/2014/main" id="{C056310A-2BAB-4B4B-A4CD-3A5F77F8B567}"/>
              </a:ext>
            </a:extLst>
          </p:cNvPr>
          <p:cNvSpPr txBox="1"/>
          <p:nvPr/>
        </p:nvSpPr>
        <p:spPr>
          <a:xfrm>
            <a:off x="9320463" y="1588168"/>
            <a:ext cx="2294021" cy="384721"/>
          </a:xfrm>
          <a:prstGeom prst="rect">
            <a:avLst/>
          </a:prstGeom>
          <a:noFill/>
        </p:spPr>
        <p:txBody>
          <a:bodyPr wrap="square" rtlCol="0">
            <a:spAutoFit/>
          </a:bodyPr>
          <a:lstStyle/>
          <a:p>
            <a:endParaRPr lang="sv-SE" sz="1900" b="1" dirty="0">
              <a:highlight>
                <a:srgbClr val="FFFF00"/>
              </a:highlight>
            </a:endParaRPr>
          </a:p>
        </p:txBody>
      </p:sp>
      <p:sp>
        <p:nvSpPr>
          <p:cNvPr id="9" name="textruta 8">
            <a:extLst>
              <a:ext uri="{FF2B5EF4-FFF2-40B4-BE49-F238E27FC236}">
                <a16:creationId xmlns:a16="http://schemas.microsoft.com/office/drawing/2014/main" id="{C742F117-46AA-4AF0-8F5D-A735D43D5140}"/>
              </a:ext>
            </a:extLst>
          </p:cNvPr>
          <p:cNvSpPr txBox="1"/>
          <p:nvPr/>
        </p:nvSpPr>
        <p:spPr>
          <a:xfrm>
            <a:off x="659219" y="5572664"/>
            <a:ext cx="6914773" cy="369332"/>
          </a:xfrm>
          <a:prstGeom prst="rect">
            <a:avLst/>
          </a:prstGeom>
          <a:noFill/>
        </p:spPr>
        <p:txBody>
          <a:bodyPr wrap="square" rtlCol="0">
            <a:spAutoFit/>
          </a:bodyPr>
          <a:lstStyle/>
          <a:p>
            <a:r>
              <a:rPr lang="sv-SE" dirty="0"/>
              <a:t>Källa: Socialstyrelsen</a:t>
            </a:r>
          </a:p>
        </p:txBody>
      </p:sp>
      <p:pic>
        <p:nvPicPr>
          <p:cNvPr id="4" name="Bildobjekt 3">
            <a:extLst>
              <a:ext uri="{FF2B5EF4-FFF2-40B4-BE49-F238E27FC236}">
                <a16:creationId xmlns:a16="http://schemas.microsoft.com/office/drawing/2014/main" id="{C329372A-8508-4AB1-90E8-BD2AD5F54804}"/>
              </a:ext>
            </a:extLst>
          </p:cNvPr>
          <p:cNvPicPr>
            <a:picLocks noChangeAspect="1"/>
          </p:cNvPicPr>
          <p:nvPr/>
        </p:nvPicPr>
        <p:blipFill rotWithShape="1">
          <a:blip r:embed="rId3"/>
          <a:srcRect l="658"/>
          <a:stretch/>
        </p:blipFill>
        <p:spPr>
          <a:xfrm>
            <a:off x="680463" y="1192241"/>
            <a:ext cx="8640000" cy="4846861"/>
          </a:xfrm>
          <a:prstGeom prst="rect">
            <a:avLst/>
          </a:prstGeom>
        </p:spPr>
      </p:pic>
      <p:sp>
        <p:nvSpPr>
          <p:cNvPr id="8" name="textruta 7">
            <a:extLst>
              <a:ext uri="{FF2B5EF4-FFF2-40B4-BE49-F238E27FC236}">
                <a16:creationId xmlns:a16="http://schemas.microsoft.com/office/drawing/2014/main" id="{A3FDA2E8-AEEA-4636-8ACA-F85DE6CAAFD1}"/>
              </a:ext>
            </a:extLst>
          </p:cNvPr>
          <p:cNvSpPr txBox="1"/>
          <p:nvPr/>
        </p:nvSpPr>
        <p:spPr>
          <a:xfrm>
            <a:off x="636889" y="6071779"/>
            <a:ext cx="9101595" cy="400110"/>
          </a:xfrm>
          <a:prstGeom prst="rect">
            <a:avLst/>
          </a:prstGeom>
          <a:noFill/>
        </p:spPr>
        <p:txBody>
          <a:bodyPr wrap="square" rtlCol="0">
            <a:spAutoFit/>
          </a:bodyPr>
          <a:lstStyle/>
          <a:p>
            <a:r>
              <a:rPr lang="sv-SE" sz="1000" dirty="0"/>
              <a:t>Källa: Socialstyrelsen</a:t>
            </a:r>
          </a:p>
          <a:p>
            <a:r>
              <a:rPr lang="sv-SE" sz="1000" dirty="0">
                <a:hlinkClick r:id="rId4"/>
              </a:rPr>
              <a:t>Länk till filmen</a:t>
            </a:r>
            <a:endParaRPr lang="sv-SE" sz="1000" dirty="0"/>
          </a:p>
        </p:txBody>
      </p:sp>
      <p:sp>
        <p:nvSpPr>
          <p:cNvPr id="5" name="Platshållare för sidfot 4">
            <a:extLst>
              <a:ext uri="{FF2B5EF4-FFF2-40B4-BE49-F238E27FC236}">
                <a16:creationId xmlns:a16="http://schemas.microsoft.com/office/drawing/2014/main" id="{FF35702A-65CB-414B-BDFE-13133458935E}"/>
              </a:ext>
            </a:extLst>
          </p:cNvPr>
          <p:cNvSpPr>
            <a:spLocks noGrp="1"/>
          </p:cNvSpPr>
          <p:nvPr>
            <p:ph type="ftr" sz="quarter" idx="11"/>
          </p:nvPr>
        </p:nvSpPr>
        <p:spPr/>
        <p:txBody>
          <a:bodyPr/>
          <a:lstStyle/>
          <a:p>
            <a:r>
              <a:rPr lang="sv-SE" dirty="0"/>
              <a:t>Bild 12</a:t>
            </a:r>
          </a:p>
        </p:txBody>
      </p:sp>
    </p:spTree>
    <p:extLst>
      <p:ext uri="{BB962C8B-B14F-4D97-AF65-F5344CB8AC3E}">
        <p14:creationId xmlns:p14="http://schemas.microsoft.com/office/powerpoint/2010/main" val="880128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1ECD308-4F54-4831-85E4-390150535AC5}"/>
              </a:ext>
            </a:extLst>
          </p:cNvPr>
          <p:cNvSpPr>
            <a:spLocks noGrp="1"/>
          </p:cNvSpPr>
          <p:nvPr>
            <p:ph type="title"/>
          </p:nvPr>
        </p:nvSpPr>
        <p:spPr/>
        <p:txBody>
          <a:bodyPr/>
          <a:lstStyle/>
          <a:p>
            <a:r>
              <a:rPr lang="sv-SE" altLang="sv-SE" dirty="0"/>
              <a:t>Gruppdiskussion</a:t>
            </a:r>
            <a:endParaRPr lang="sv-SE" dirty="0"/>
          </a:p>
        </p:txBody>
      </p:sp>
      <p:sp>
        <p:nvSpPr>
          <p:cNvPr id="4" name="Platshållare för text 3">
            <a:extLst>
              <a:ext uri="{FF2B5EF4-FFF2-40B4-BE49-F238E27FC236}">
                <a16:creationId xmlns:a16="http://schemas.microsoft.com/office/drawing/2014/main" id="{CED747F5-C248-4726-90B5-EEAEDFAB695B}"/>
              </a:ext>
            </a:extLst>
          </p:cNvPr>
          <p:cNvSpPr>
            <a:spLocks noGrp="1"/>
          </p:cNvSpPr>
          <p:nvPr>
            <p:ph type="body" sz="quarter" idx="13"/>
          </p:nvPr>
        </p:nvSpPr>
        <p:spPr/>
        <p:txBody>
          <a:bodyPr/>
          <a:lstStyle/>
          <a:p>
            <a:r>
              <a:rPr lang="sv-SE" dirty="0"/>
              <a:t>Vilka konsekvenser får de tre olika alternativen för barnet och för er andra i familjen?</a:t>
            </a:r>
          </a:p>
          <a:p>
            <a:pPr marL="342900" indent="-342900">
              <a:buFont typeface="Arial" panose="020B0604020202020204" pitchFamily="34" charset="0"/>
              <a:buChar char="•"/>
            </a:pPr>
            <a:r>
              <a:rPr lang="sv-SE" dirty="0"/>
              <a:t>Fortsatt familjehemsplacering</a:t>
            </a:r>
          </a:p>
          <a:p>
            <a:pPr marL="342900" indent="-342900">
              <a:buFont typeface="Arial" panose="020B0604020202020204" pitchFamily="34" charset="0"/>
              <a:buChar char="•"/>
            </a:pPr>
            <a:r>
              <a:rPr lang="sv-SE" dirty="0"/>
              <a:t>Vårdnadsöverflytt till familjehemsföräldrarna</a:t>
            </a:r>
          </a:p>
          <a:p>
            <a:pPr marL="342900" indent="-342900">
              <a:buFont typeface="Arial" panose="020B0604020202020204" pitchFamily="34" charset="0"/>
              <a:buChar char="•"/>
            </a:pPr>
            <a:r>
              <a:rPr lang="sv-SE" dirty="0"/>
              <a:t>Familjehemsföräldrarna adopterar barnet</a:t>
            </a:r>
          </a:p>
          <a:p>
            <a:endParaRPr lang="sv-SE" dirty="0"/>
          </a:p>
        </p:txBody>
      </p:sp>
      <p:pic>
        <p:nvPicPr>
          <p:cNvPr id="6" name="Platshållare för bild 5">
            <a:extLst>
              <a:ext uri="{FF2B5EF4-FFF2-40B4-BE49-F238E27FC236}">
                <a16:creationId xmlns:a16="http://schemas.microsoft.com/office/drawing/2014/main" id="{9E7983BA-BAE0-46F2-B798-A026FB9D3C8D}"/>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171" b="-33171"/>
          <a:stretch/>
        </p:blipFill>
        <p:spPr/>
      </p:pic>
      <p:sp>
        <p:nvSpPr>
          <p:cNvPr id="5" name="Platshållare för sidfot 4">
            <a:extLst>
              <a:ext uri="{FF2B5EF4-FFF2-40B4-BE49-F238E27FC236}">
                <a16:creationId xmlns:a16="http://schemas.microsoft.com/office/drawing/2014/main" id="{B7A25581-CA9F-4CBA-AE46-40BD2F728147}"/>
              </a:ext>
            </a:extLst>
          </p:cNvPr>
          <p:cNvSpPr>
            <a:spLocks noGrp="1"/>
          </p:cNvSpPr>
          <p:nvPr>
            <p:ph type="ftr" sz="quarter" idx="11"/>
          </p:nvPr>
        </p:nvSpPr>
        <p:spPr/>
        <p:txBody>
          <a:bodyPr/>
          <a:lstStyle/>
          <a:p>
            <a:r>
              <a:rPr lang="sv-SE" dirty="0"/>
              <a:t>Bild 13</a:t>
            </a:r>
          </a:p>
        </p:txBody>
      </p:sp>
    </p:spTree>
    <p:extLst>
      <p:ext uri="{BB962C8B-B14F-4D97-AF65-F5344CB8AC3E}">
        <p14:creationId xmlns:p14="http://schemas.microsoft.com/office/powerpoint/2010/main" val="2266854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E1C5DE2-97A9-4DA5-BFB2-A29240A07447}"/>
              </a:ext>
            </a:extLst>
          </p:cNvPr>
          <p:cNvSpPr>
            <a:spLocks noGrp="1"/>
          </p:cNvSpPr>
          <p:nvPr>
            <p:ph type="title"/>
          </p:nvPr>
        </p:nvSpPr>
        <p:spPr/>
        <p:txBody>
          <a:bodyPr/>
          <a:lstStyle/>
          <a:p>
            <a:r>
              <a:rPr lang="sv-SE" dirty="0"/>
              <a:t>Gruppövning: Samverkan kring barnet</a:t>
            </a:r>
          </a:p>
        </p:txBody>
      </p:sp>
      <p:sp>
        <p:nvSpPr>
          <p:cNvPr id="4" name="Platshållare för text 3">
            <a:extLst>
              <a:ext uri="{FF2B5EF4-FFF2-40B4-BE49-F238E27FC236}">
                <a16:creationId xmlns:a16="http://schemas.microsoft.com/office/drawing/2014/main" id="{84D69A3E-0DFF-4EC0-B742-9534B06A6DDF}"/>
              </a:ext>
            </a:extLst>
          </p:cNvPr>
          <p:cNvSpPr>
            <a:spLocks noGrp="1"/>
          </p:cNvSpPr>
          <p:nvPr>
            <p:ph type="body" sz="quarter" idx="13"/>
          </p:nvPr>
        </p:nvSpPr>
        <p:spPr/>
        <p:txBody>
          <a:bodyPr/>
          <a:lstStyle/>
          <a:p>
            <a:pPr marL="342900" indent="-342900">
              <a:buFont typeface="Arial" panose="020B0604020202020204" pitchFamily="34" charset="0"/>
              <a:buChar char="•"/>
            </a:pPr>
            <a:r>
              <a:rPr lang="sv-SE" dirty="0"/>
              <a:t>Ett barn som är placerat i familjehem har många personer med olika funktioner och roller omkring sig. </a:t>
            </a:r>
          </a:p>
          <a:p>
            <a:pPr marL="342900" lvl="0" indent="-342900">
              <a:buFont typeface="Arial" panose="020B0604020202020204" pitchFamily="34" charset="0"/>
              <a:buChar char="•"/>
            </a:pPr>
            <a:r>
              <a:rPr lang="sv-SE" dirty="0"/>
              <a:t>Fundera över vilka personer/ funktioner/roller som finns runt barnet. </a:t>
            </a:r>
          </a:p>
          <a:p>
            <a:pPr marL="342900" lvl="0" indent="-342900">
              <a:buFont typeface="Arial" panose="020B0604020202020204" pitchFamily="34" charset="0"/>
              <a:buChar char="•"/>
            </a:pPr>
            <a:r>
              <a:rPr lang="sv-SE" dirty="0"/>
              <a:t>Skriv upp varje person/ funktion/roll på en post it-lapp. En roll per lapp!</a:t>
            </a:r>
          </a:p>
          <a:p>
            <a:pPr marL="342900" lvl="0" indent="-342900">
              <a:buFont typeface="Arial" panose="020B0604020202020204" pitchFamily="34" charset="0"/>
              <a:buChar char="•"/>
            </a:pPr>
            <a:r>
              <a:rPr lang="sv-SE" dirty="0"/>
              <a:t>Tänk på att skriva tydligt. </a:t>
            </a:r>
          </a:p>
          <a:p>
            <a:endParaRPr lang="sv-SE" dirty="0"/>
          </a:p>
        </p:txBody>
      </p:sp>
      <p:pic>
        <p:nvPicPr>
          <p:cNvPr id="12" name="Platshållare för bild 11">
            <a:extLst>
              <a:ext uri="{FF2B5EF4-FFF2-40B4-BE49-F238E27FC236}">
                <a16:creationId xmlns:a16="http://schemas.microsoft.com/office/drawing/2014/main" id="{B9F89734-39FF-4DF2-9842-E4D08260C4EC}"/>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171" b="-33171"/>
          <a:stretch/>
        </p:blipFill>
        <p:spPr/>
      </p:pic>
      <p:sp>
        <p:nvSpPr>
          <p:cNvPr id="5" name="Platshållare för sidfot 4">
            <a:extLst>
              <a:ext uri="{FF2B5EF4-FFF2-40B4-BE49-F238E27FC236}">
                <a16:creationId xmlns:a16="http://schemas.microsoft.com/office/drawing/2014/main" id="{A8DE5DB7-9C5E-4498-BEF7-969BFBE353C8}"/>
              </a:ext>
            </a:extLst>
          </p:cNvPr>
          <p:cNvSpPr>
            <a:spLocks noGrp="1"/>
          </p:cNvSpPr>
          <p:nvPr>
            <p:ph type="ftr" sz="quarter" idx="11"/>
          </p:nvPr>
        </p:nvSpPr>
        <p:spPr/>
        <p:txBody>
          <a:bodyPr/>
          <a:lstStyle/>
          <a:p>
            <a:r>
              <a:rPr lang="sv-SE" dirty="0"/>
              <a:t>Bild 14</a:t>
            </a:r>
          </a:p>
        </p:txBody>
      </p:sp>
    </p:spTree>
    <p:extLst>
      <p:ext uri="{BB962C8B-B14F-4D97-AF65-F5344CB8AC3E}">
        <p14:creationId xmlns:p14="http://schemas.microsoft.com/office/powerpoint/2010/main" val="1022375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363BB8C-5688-45A5-BDA3-3E46B211F202}"/>
              </a:ext>
            </a:extLst>
          </p:cNvPr>
          <p:cNvSpPr>
            <a:spLocks noGrp="1"/>
          </p:cNvSpPr>
          <p:nvPr>
            <p:ph type="title"/>
          </p:nvPr>
        </p:nvSpPr>
        <p:spPr/>
        <p:txBody>
          <a:bodyPr/>
          <a:lstStyle/>
          <a:p>
            <a:r>
              <a:rPr lang="sv-SE" dirty="0"/>
              <a:t>Vårdnadshavarens roll</a:t>
            </a:r>
          </a:p>
        </p:txBody>
      </p:sp>
      <p:sp>
        <p:nvSpPr>
          <p:cNvPr id="5" name="Platshållare för text 4">
            <a:extLst>
              <a:ext uri="{FF2B5EF4-FFF2-40B4-BE49-F238E27FC236}">
                <a16:creationId xmlns:a16="http://schemas.microsoft.com/office/drawing/2014/main" id="{222BC19D-E277-47D3-AE24-3DE866342D5F}"/>
              </a:ext>
            </a:extLst>
          </p:cNvPr>
          <p:cNvSpPr>
            <a:spLocks noGrp="1"/>
          </p:cNvSpPr>
          <p:nvPr>
            <p:ph type="body" sz="quarter" idx="13"/>
          </p:nvPr>
        </p:nvSpPr>
        <p:spPr>
          <a:xfrm>
            <a:off x="636889" y="1352297"/>
            <a:ext cx="9315352" cy="4583838"/>
          </a:xfrm>
        </p:spPr>
        <p:txBody>
          <a:bodyPr/>
          <a:lstStyle/>
          <a:p>
            <a:pPr marL="342900" indent="-342900">
              <a:buFont typeface="Arial" panose="020B0604020202020204" pitchFamily="34" charset="0"/>
              <a:buChar char="•"/>
            </a:pPr>
            <a:r>
              <a:rPr lang="sv-SE" dirty="0"/>
              <a:t>Barnets juridiska företrädare </a:t>
            </a:r>
            <a:br>
              <a:rPr lang="sv-SE" dirty="0"/>
            </a:br>
            <a:r>
              <a:rPr lang="sv-SE" dirty="0"/>
              <a:t>med både ansvar och rättigheter</a:t>
            </a:r>
          </a:p>
          <a:p>
            <a:pPr marL="342900" indent="-342900">
              <a:buFont typeface="Arial" panose="020B0604020202020204" pitchFamily="34" charset="0"/>
              <a:buChar char="•"/>
            </a:pPr>
            <a:r>
              <a:rPr lang="sv-SE" dirty="0"/>
              <a:t>Ska respektera barnets rättigheter</a:t>
            </a:r>
          </a:p>
          <a:p>
            <a:r>
              <a:rPr lang="sv-SE" u="sng" dirty="0"/>
              <a:t>Vid placering med stöd av </a:t>
            </a:r>
            <a:r>
              <a:rPr lang="sv-SE" u="sng" dirty="0" err="1"/>
              <a:t>SoL</a:t>
            </a:r>
            <a:br>
              <a:rPr lang="sv-SE" u="sng" dirty="0"/>
            </a:br>
            <a:r>
              <a:rPr lang="sv-SE" dirty="0"/>
              <a:t>Vårdnadshavarens samtycke krävs för placering. </a:t>
            </a:r>
            <a:br>
              <a:rPr lang="sv-SE" dirty="0"/>
            </a:br>
            <a:r>
              <a:rPr lang="sv-SE" dirty="0"/>
              <a:t>Bestämmer i alla större frågor. </a:t>
            </a:r>
          </a:p>
          <a:p>
            <a:r>
              <a:rPr lang="sv-SE" u="sng" dirty="0"/>
              <a:t>Vid placering med stöd av LVU</a:t>
            </a:r>
            <a:br>
              <a:rPr lang="sv-SE" u="sng" dirty="0"/>
            </a:br>
            <a:r>
              <a:rPr lang="sv-SE" dirty="0"/>
              <a:t>Vårdnadshavaren har begränsat inflytande men har utifrån situationens karaktär rätt umgänge, kontakt och delaktighet.  </a:t>
            </a:r>
          </a:p>
          <a:p>
            <a:endParaRPr lang="sv-SE" dirty="0"/>
          </a:p>
        </p:txBody>
      </p:sp>
      <p:sp>
        <p:nvSpPr>
          <p:cNvPr id="3" name="Platshållare för sidfot 2">
            <a:extLst>
              <a:ext uri="{FF2B5EF4-FFF2-40B4-BE49-F238E27FC236}">
                <a16:creationId xmlns:a16="http://schemas.microsoft.com/office/drawing/2014/main" id="{1748F6C5-0C94-4E42-85B2-150F3BDAF0C8}"/>
              </a:ext>
            </a:extLst>
          </p:cNvPr>
          <p:cNvSpPr>
            <a:spLocks noGrp="1"/>
          </p:cNvSpPr>
          <p:nvPr>
            <p:ph type="ftr" sz="quarter" idx="11"/>
          </p:nvPr>
        </p:nvSpPr>
        <p:spPr/>
        <p:txBody>
          <a:bodyPr/>
          <a:lstStyle/>
          <a:p>
            <a:r>
              <a:rPr lang="sv-SE" dirty="0"/>
              <a:t>Bild 15</a:t>
            </a:r>
          </a:p>
        </p:txBody>
      </p:sp>
    </p:spTree>
    <p:extLst>
      <p:ext uri="{BB962C8B-B14F-4D97-AF65-F5344CB8AC3E}">
        <p14:creationId xmlns:p14="http://schemas.microsoft.com/office/powerpoint/2010/main" val="36836265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510D27-51A7-44DF-AF40-E72A53405E11}"/>
              </a:ext>
            </a:extLst>
          </p:cNvPr>
          <p:cNvSpPr>
            <a:spLocks noGrp="1"/>
          </p:cNvSpPr>
          <p:nvPr>
            <p:ph type="title"/>
          </p:nvPr>
        </p:nvSpPr>
        <p:spPr/>
        <p:txBody>
          <a:bodyPr/>
          <a:lstStyle/>
          <a:p>
            <a:r>
              <a:rPr lang="sv-SE" dirty="0"/>
              <a:t>Socialtjänstens roll</a:t>
            </a:r>
          </a:p>
        </p:txBody>
      </p:sp>
      <p:sp>
        <p:nvSpPr>
          <p:cNvPr id="3" name="Platshållare för text 2">
            <a:extLst>
              <a:ext uri="{FF2B5EF4-FFF2-40B4-BE49-F238E27FC236}">
                <a16:creationId xmlns:a16="http://schemas.microsoft.com/office/drawing/2014/main" id="{E1045A67-3765-4E2C-AF61-1DBD7CE0CAB7}"/>
              </a:ext>
            </a:extLst>
          </p:cNvPr>
          <p:cNvSpPr>
            <a:spLocks noGrp="1"/>
          </p:cNvSpPr>
          <p:nvPr>
            <p:ph type="body" sz="quarter" idx="13"/>
          </p:nvPr>
        </p:nvSpPr>
        <p:spPr/>
        <p:txBody>
          <a:bodyPr/>
          <a:lstStyle/>
          <a:p>
            <a:r>
              <a:rPr lang="sv-SE" dirty="0"/>
              <a:t>Bevaka barnets rättigheter</a:t>
            </a:r>
          </a:p>
          <a:p>
            <a:r>
              <a:rPr lang="sv-SE" dirty="0"/>
              <a:t>Ansvar för att barnet får god vård</a:t>
            </a:r>
          </a:p>
          <a:p>
            <a:r>
              <a:rPr lang="sv-SE" dirty="0"/>
              <a:t>Ansvar för utredning, planering, uppföljning, stöd efter vård</a:t>
            </a:r>
          </a:p>
          <a:p>
            <a:r>
              <a:rPr lang="sv-SE" dirty="0"/>
              <a:t>Stödja barn, föräldrar och familjehem </a:t>
            </a:r>
          </a:p>
          <a:p>
            <a:r>
              <a:rPr lang="sv-SE" dirty="0"/>
              <a:t>Stödja kontakten med närstående</a:t>
            </a:r>
          </a:p>
          <a:p>
            <a:r>
              <a:rPr lang="sv-SE" dirty="0"/>
              <a:t>Vara ”spindeln i nätet” och samverka</a:t>
            </a:r>
          </a:p>
          <a:p>
            <a:r>
              <a:rPr lang="sv-SE" dirty="0"/>
              <a:t>Ansöker om god man för ensamkommande barn</a:t>
            </a:r>
          </a:p>
        </p:txBody>
      </p:sp>
      <p:sp>
        <p:nvSpPr>
          <p:cNvPr id="5" name="Platshållare för sidfot 4">
            <a:extLst>
              <a:ext uri="{FF2B5EF4-FFF2-40B4-BE49-F238E27FC236}">
                <a16:creationId xmlns:a16="http://schemas.microsoft.com/office/drawing/2014/main" id="{85E18EE6-8D9A-4E25-B3C7-53E71BABC626}"/>
              </a:ext>
            </a:extLst>
          </p:cNvPr>
          <p:cNvSpPr>
            <a:spLocks noGrp="1"/>
          </p:cNvSpPr>
          <p:nvPr>
            <p:ph type="ftr" sz="quarter" idx="11"/>
          </p:nvPr>
        </p:nvSpPr>
        <p:spPr/>
        <p:txBody>
          <a:bodyPr/>
          <a:lstStyle/>
          <a:p>
            <a:r>
              <a:rPr lang="sv-SE" dirty="0"/>
              <a:t>Bild 16</a:t>
            </a:r>
          </a:p>
        </p:txBody>
      </p:sp>
    </p:spTree>
    <p:extLst>
      <p:ext uri="{BB962C8B-B14F-4D97-AF65-F5344CB8AC3E}">
        <p14:creationId xmlns:p14="http://schemas.microsoft.com/office/powerpoint/2010/main" val="4001336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56291E07-4B3B-4FC4-8003-0411DA545F3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370" r="20370"/>
          <a:stretch>
            <a:fillRect/>
          </a:stretch>
        </p:blipFill>
        <p:spPr/>
      </p:pic>
      <p:sp>
        <p:nvSpPr>
          <p:cNvPr id="3" name="Rubrik 2">
            <a:extLst>
              <a:ext uri="{FF2B5EF4-FFF2-40B4-BE49-F238E27FC236}">
                <a16:creationId xmlns:a16="http://schemas.microsoft.com/office/drawing/2014/main" id="{268E1512-1019-4BAF-9ADC-33DF7473FA51}"/>
              </a:ext>
            </a:extLst>
          </p:cNvPr>
          <p:cNvSpPr>
            <a:spLocks noGrp="1"/>
          </p:cNvSpPr>
          <p:nvPr>
            <p:ph type="title"/>
          </p:nvPr>
        </p:nvSpPr>
        <p:spPr/>
        <p:txBody>
          <a:bodyPr/>
          <a:lstStyle/>
          <a:p>
            <a:r>
              <a:rPr lang="sv-SE" dirty="0"/>
              <a:t>Familjehemmets roll</a:t>
            </a:r>
          </a:p>
        </p:txBody>
      </p:sp>
      <p:sp>
        <p:nvSpPr>
          <p:cNvPr id="4" name="Platshållare för text 3">
            <a:extLst>
              <a:ext uri="{FF2B5EF4-FFF2-40B4-BE49-F238E27FC236}">
                <a16:creationId xmlns:a16="http://schemas.microsoft.com/office/drawing/2014/main" id="{90192B8D-EC27-4FEF-B026-D9A76762F3AE}"/>
              </a:ext>
            </a:extLst>
          </p:cNvPr>
          <p:cNvSpPr>
            <a:spLocks noGrp="1"/>
          </p:cNvSpPr>
          <p:nvPr>
            <p:ph type="body" sz="quarter" idx="13"/>
          </p:nvPr>
        </p:nvSpPr>
        <p:spPr/>
        <p:txBody>
          <a:bodyPr/>
          <a:lstStyle/>
          <a:p>
            <a:pPr marL="342900" indent="-342900"/>
            <a:r>
              <a:rPr lang="sv-SE" sz="2000" dirty="0"/>
              <a:t>Ge god omvårdnad i vardagen</a:t>
            </a:r>
          </a:p>
          <a:p>
            <a:pPr marL="342900" indent="-342900"/>
            <a:r>
              <a:rPr lang="sv-SE" sz="2000" dirty="0"/>
              <a:t>Besluta i vardagsfrågor</a:t>
            </a:r>
          </a:p>
          <a:p>
            <a:pPr marL="342900" indent="-342900"/>
            <a:r>
              <a:rPr lang="sv-SE" sz="2000" dirty="0"/>
              <a:t>Bevaka barnets rättigheter</a:t>
            </a:r>
          </a:p>
          <a:p>
            <a:pPr marL="342900" indent="-342900"/>
            <a:r>
              <a:rPr lang="sv-SE" sz="2000" dirty="0"/>
              <a:t>Samråda och samarbeta </a:t>
            </a:r>
          </a:p>
          <a:p>
            <a:pPr marL="342900" indent="-342900"/>
            <a:r>
              <a:rPr lang="sv-SE" sz="2000" dirty="0"/>
              <a:t>Stödja föräldrakontakten</a:t>
            </a:r>
          </a:p>
          <a:p>
            <a:pPr marL="342900" indent="-342900"/>
            <a:r>
              <a:rPr lang="sv-SE" sz="2000" dirty="0"/>
              <a:t>Följa överenskommelser</a:t>
            </a:r>
          </a:p>
          <a:p>
            <a:endParaRPr lang="sv-SE" dirty="0"/>
          </a:p>
        </p:txBody>
      </p:sp>
      <p:sp>
        <p:nvSpPr>
          <p:cNvPr id="5" name="Platshållare för sidfot 4">
            <a:extLst>
              <a:ext uri="{FF2B5EF4-FFF2-40B4-BE49-F238E27FC236}">
                <a16:creationId xmlns:a16="http://schemas.microsoft.com/office/drawing/2014/main" id="{9860AA70-2397-49C2-821A-D82CE753AFED}"/>
              </a:ext>
            </a:extLst>
          </p:cNvPr>
          <p:cNvSpPr>
            <a:spLocks noGrp="1"/>
          </p:cNvSpPr>
          <p:nvPr>
            <p:ph type="ftr" sz="quarter" idx="11"/>
          </p:nvPr>
        </p:nvSpPr>
        <p:spPr/>
        <p:txBody>
          <a:bodyPr/>
          <a:lstStyle/>
          <a:p>
            <a:r>
              <a:rPr lang="sv-SE" dirty="0"/>
              <a:t>Bild 17</a:t>
            </a:r>
          </a:p>
        </p:txBody>
      </p:sp>
    </p:spTree>
    <p:extLst>
      <p:ext uri="{BB962C8B-B14F-4D97-AF65-F5344CB8AC3E}">
        <p14:creationId xmlns:p14="http://schemas.microsoft.com/office/powerpoint/2010/main" val="2934366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8191" y="554181"/>
            <a:ext cx="9720000" cy="1080000"/>
          </a:xfrm>
        </p:spPr>
        <p:txBody>
          <a:bodyPr/>
          <a:lstStyle/>
          <a:p>
            <a:r>
              <a:rPr lang="sv-SE" dirty="0"/>
              <a:t>Det tredelade föräldraskapet </a:t>
            </a:r>
            <a:br>
              <a:rPr lang="sv-SE" dirty="0"/>
            </a:br>
            <a:r>
              <a:rPr lang="sv-SE" dirty="0"/>
              <a:t>och teamet runt barnet</a:t>
            </a:r>
          </a:p>
        </p:txBody>
      </p:sp>
      <p:sp>
        <p:nvSpPr>
          <p:cNvPr id="8" name="Ellips 7"/>
          <p:cNvSpPr>
            <a:spLocks noChangeAspect="1"/>
          </p:cNvSpPr>
          <p:nvPr/>
        </p:nvSpPr>
        <p:spPr>
          <a:xfrm>
            <a:off x="728209" y="2048933"/>
            <a:ext cx="6684744" cy="3996000"/>
          </a:xfrm>
          <a:prstGeom prst="ellipse">
            <a:avLst/>
          </a:prstGeom>
          <a:solidFill>
            <a:srgbClr val="00589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11" name="Ellips 10"/>
          <p:cNvSpPr/>
          <p:nvPr/>
        </p:nvSpPr>
        <p:spPr>
          <a:xfrm>
            <a:off x="1999252" y="3429000"/>
            <a:ext cx="4168771" cy="2605970"/>
          </a:xfrm>
          <a:prstGeom prst="ellipse">
            <a:avLst/>
          </a:prstGeom>
          <a:solidFill>
            <a:srgbClr val="017C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25" name="Rektangel med rundade hörn 27">
            <a:extLst>
              <a:ext uri="{FF2B5EF4-FFF2-40B4-BE49-F238E27FC236}">
                <a16:creationId xmlns:a16="http://schemas.microsoft.com/office/drawing/2014/main" id="{0B6812DE-22D4-4A8A-8CFE-F4960E29D4C7}"/>
              </a:ext>
            </a:extLst>
          </p:cNvPr>
          <p:cNvSpPr/>
          <p:nvPr/>
        </p:nvSpPr>
        <p:spPr>
          <a:xfrm>
            <a:off x="4599586" y="4189877"/>
            <a:ext cx="935812" cy="360000"/>
          </a:xfrm>
          <a:prstGeom prst="roundRect">
            <a:avLst/>
          </a:prstGeom>
          <a:solidFill>
            <a:schemeClr val="accent6">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12" name="Ellips 11"/>
          <p:cNvSpPr/>
          <p:nvPr/>
        </p:nvSpPr>
        <p:spPr>
          <a:xfrm>
            <a:off x="3012901" y="4766619"/>
            <a:ext cx="1980527" cy="1257395"/>
          </a:xfrm>
          <a:prstGeom prst="ellipse">
            <a:avLst/>
          </a:prstGeom>
          <a:solidFill>
            <a:srgbClr val="DBEEF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17" name="Rektangel med rundade hörn 16"/>
          <p:cNvSpPr/>
          <p:nvPr/>
        </p:nvSpPr>
        <p:spPr>
          <a:xfrm>
            <a:off x="2494301" y="4194275"/>
            <a:ext cx="935812" cy="360000"/>
          </a:xfrm>
          <a:prstGeom prst="roundRect">
            <a:avLst/>
          </a:prstGeom>
          <a:solidFill>
            <a:schemeClr val="accent6">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23" name="textruta 22"/>
          <p:cNvSpPr txBox="1"/>
          <p:nvPr/>
        </p:nvSpPr>
        <p:spPr>
          <a:xfrm>
            <a:off x="1899040" y="3513620"/>
            <a:ext cx="4426131" cy="646331"/>
          </a:xfrm>
          <a:prstGeom prst="rect">
            <a:avLst/>
          </a:prstGeom>
          <a:noFill/>
        </p:spPr>
        <p:txBody>
          <a:bodyPr wrap="square" rtlCol="0">
            <a:spAutoFit/>
          </a:bodyPr>
          <a:lstStyle/>
          <a:p>
            <a:pPr algn="ctr"/>
            <a:r>
              <a:rPr lang="sv-SE" b="1" dirty="0">
                <a:solidFill>
                  <a:srgbClr val="FFFFFF"/>
                </a:solidFill>
              </a:rPr>
              <a:t>Det tredelade </a:t>
            </a:r>
            <a:br>
              <a:rPr lang="sv-SE" b="1" dirty="0">
                <a:solidFill>
                  <a:srgbClr val="FFFFFF"/>
                </a:solidFill>
              </a:rPr>
            </a:br>
            <a:r>
              <a:rPr lang="sv-SE" b="1" dirty="0">
                <a:solidFill>
                  <a:srgbClr val="FFFFFF"/>
                </a:solidFill>
              </a:rPr>
              <a:t>föräldraskapet</a:t>
            </a:r>
          </a:p>
        </p:txBody>
      </p:sp>
      <p:sp>
        <p:nvSpPr>
          <p:cNvPr id="24" name="textruta 23"/>
          <p:cNvSpPr txBox="1"/>
          <p:nvPr/>
        </p:nvSpPr>
        <p:spPr>
          <a:xfrm>
            <a:off x="1930957" y="2171722"/>
            <a:ext cx="4263749" cy="369332"/>
          </a:xfrm>
          <a:prstGeom prst="rect">
            <a:avLst/>
          </a:prstGeom>
          <a:noFill/>
        </p:spPr>
        <p:txBody>
          <a:bodyPr wrap="square" rtlCol="0">
            <a:spAutoFit/>
          </a:bodyPr>
          <a:lstStyle/>
          <a:p>
            <a:pPr algn="ctr"/>
            <a:r>
              <a:rPr lang="sv-SE" b="1" dirty="0">
                <a:solidFill>
                  <a:srgbClr val="FFFFFF"/>
                </a:solidFill>
              </a:rPr>
              <a:t>Teamet runt barnet</a:t>
            </a:r>
          </a:p>
        </p:txBody>
      </p:sp>
      <p:sp>
        <p:nvSpPr>
          <p:cNvPr id="28" name="Rektangel med rundade hörn 27"/>
          <p:cNvSpPr/>
          <p:nvPr/>
        </p:nvSpPr>
        <p:spPr>
          <a:xfrm>
            <a:off x="3576287" y="4187945"/>
            <a:ext cx="935812" cy="360000"/>
          </a:xfrm>
          <a:prstGeom prst="roundRect">
            <a:avLst/>
          </a:prstGeom>
          <a:solidFill>
            <a:schemeClr val="accent6">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19" name="textruta 18"/>
          <p:cNvSpPr txBox="1"/>
          <p:nvPr/>
        </p:nvSpPr>
        <p:spPr>
          <a:xfrm>
            <a:off x="3596906" y="4183485"/>
            <a:ext cx="945331" cy="400110"/>
          </a:xfrm>
          <a:prstGeom prst="rect">
            <a:avLst/>
          </a:prstGeom>
          <a:noFill/>
        </p:spPr>
        <p:txBody>
          <a:bodyPr wrap="square" rtlCol="0">
            <a:spAutoFit/>
          </a:bodyPr>
          <a:lstStyle/>
          <a:p>
            <a:pPr algn="ctr"/>
            <a:r>
              <a:rPr lang="sv-SE" sz="1000" dirty="0">
                <a:solidFill>
                  <a:srgbClr val="112B43"/>
                </a:solidFill>
              </a:rPr>
              <a:t>Vårdnads-</a:t>
            </a:r>
            <a:br>
              <a:rPr lang="sv-SE" sz="1000" dirty="0">
                <a:solidFill>
                  <a:srgbClr val="112B43"/>
                </a:solidFill>
              </a:rPr>
            </a:br>
            <a:r>
              <a:rPr lang="sv-SE" sz="1000" dirty="0">
                <a:solidFill>
                  <a:srgbClr val="112B43"/>
                </a:solidFill>
              </a:rPr>
              <a:t>havare</a:t>
            </a:r>
          </a:p>
        </p:txBody>
      </p:sp>
      <p:sp>
        <p:nvSpPr>
          <p:cNvPr id="29" name="Rektangel med rundade hörn 28"/>
          <p:cNvSpPr/>
          <p:nvPr/>
        </p:nvSpPr>
        <p:spPr>
          <a:xfrm>
            <a:off x="5090872" y="3925391"/>
            <a:ext cx="935812" cy="360000"/>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18" name="textruta 17"/>
          <p:cNvSpPr txBox="1"/>
          <p:nvPr/>
        </p:nvSpPr>
        <p:spPr>
          <a:xfrm>
            <a:off x="2455341" y="4243542"/>
            <a:ext cx="1018790" cy="246221"/>
          </a:xfrm>
          <a:prstGeom prst="rect">
            <a:avLst/>
          </a:prstGeom>
          <a:noFill/>
        </p:spPr>
        <p:txBody>
          <a:bodyPr wrap="square" rtlCol="0">
            <a:spAutoFit/>
          </a:bodyPr>
          <a:lstStyle/>
          <a:p>
            <a:pPr algn="ctr"/>
            <a:r>
              <a:rPr lang="sv-SE" sz="1000" dirty="0"/>
              <a:t>Familjehem</a:t>
            </a:r>
            <a:endParaRPr lang="sv-SE" sz="1000" dirty="0">
              <a:solidFill>
                <a:srgbClr val="112B43"/>
              </a:solidFill>
            </a:endParaRPr>
          </a:p>
        </p:txBody>
      </p:sp>
      <p:sp>
        <p:nvSpPr>
          <p:cNvPr id="30" name="Rektangel med rundade hörn 29"/>
          <p:cNvSpPr/>
          <p:nvPr/>
        </p:nvSpPr>
        <p:spPr>
          <a:xfrm>
            <a:off x="2516880" y="2598406"/>
            <a:ext cx="935812" cy="360000"/>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33" name="textruta 32"/>
          <p:cNvSpPr txBox="1"/>
          <p:nvPr/>
        </p:nvSpPr>
        <p:spPr>
          <a:xfrm>
            <a:off x="2502116" y="2657419"/>
            <a:ext cx="945331" cy="246221"/>
          </a:xfrm>
          <a:prstGeom prst="rect">
            <a:avLst/>
          </a:prstGeom>
          <a:noFill/>
        </p:spPr>
        <p:txBody>
          <a:bodyPr wrap="square" rtlCol="0">
            <a:spAutoFit/>
          </a:bodyPr>
          <a:lstStyle/>
          <a:p>
            <a:pPr algn="ctr"/>
            <a:r>
              <a:rPr lang="sv-SE" sz="1000" dirty="0">
                <a:solidFill>
                  <a:srgbClr val="112B43"/>
                </a:solidFill>
              </a:rPr>
              <a:t>Lärare/skola</a:t>
            </a:r>
          </a:p>
        </p:txBody>
      </p:sp>
      <p:grpSp>
        <p:nvGrpSpPr>
          <p:cNvPr id="4" name="Grupp 3">
            <a:extLst>
              <a:ext uri="{FF2B5EF4-FFF2-40B4-BE49-F238E27FC236}">
                <a16:creationId xmlns:a16="http://schemas.microsoft.com/office/drawing/2014/main" id="{445A7B4C-BA86-47F9-9BCB-BE560AED426A}"/>
              </a:ext>
            </a:extLst>
          </p:cNvPr>
          <p:cNvGrpSpPr/>
          <p:nvPr/>
        </p:nvGrpSpPr>
        <p:grpSpPr>
          <a:xfrm>
            <a:off x="3551817" y="2617993"/>
            <a:ext cx="1018790" cy="360000"/>
            <a:chOff x="3551817" y="2617993"/>
            <a:chExt cx="1018790" cy="360000"/>
          </a:xfrm>
        </p:grpSpPr>
        <p:sp>
          <p:nvSpPr>
            <p:cNvPr id="31" name="Rektangel med rundade hörn 30"/>
            <p:cNvSpPr/>
            <p:nvPr/>
          </p:nvSpPr>
          <p:spPr>
            <a:xfrm>
              <a:off x="3593909" y="2617993"/>
              <a:ext cx="935812" cy="360000"/>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34" name="textruta 33"/>
            <p:cNvSpPr txBox="1"/>
            <p:nvPr/>
          </p:nvSpPr>
          <p:spPr>
            <a:xfrm>
              <a:off x="3551817" y="2684677"/>
              <a:ext cx="1018790" cy="246221"/>
            </a:xfrm>
            <a:prstGeom prst="rect">
              <a:avLst/>
            </a:prstGeom>
            <a:noFill/>
          </p:spPr>
          <p:txBody>
            <a:bodyPr wrap="square" rtlCol="0">
              <a:spAutoFit/>
            </a:bodyPr>
            <a:lstStyle/>
            <a:p>
              <a:pPr algn="ctr"/>
              <a:r>
                <a:rPr lang="sv-SE" sz="1000" dirty="0">
                  <a:solidFill>
                    <a:srgbClr val="112B43"/>
                  </a:solidFill>
                </a:rPr>
                <a:t>BUP</a:t>
              </a:r>
            </a:p>
          </p:txBody>
        </p:sp>
      </p:grpSp>
      <p:sp>
        <p:nvSpPr>
          <p:cNvPr id="20" name="textruta 19"/>
          <p:cNvSpPr txBox="1"/>
          <p:nvPr/>
        </p:nvSpPr>
        <p:spPr>
          <a:xfrm>
            <a:off x="4559861" y="4182817"/>
            <a:ext cx="935811" cy="400110"/>
          </a:xfrm>
          <a:prstGeom prst="rect">
            <a:avLst/>
          </a:prstGeom>
          <a:noFill/>
        </p:spPr>
        <p:txBody>
          <a:bodyPr wrap="square" rtlCol="0">
            <a:spAutoFit/>
          </a:bodyPr>
          <a:lstStyle/>
          <a:p>
            <a:pPr algn="ctr"/>
            <a:r>
              <a:rPr lang="sv-SE" sz="1000" dirty="0">
                <a:solidFill>
                  <a:srgbClr val="112B43"/>
                </a:solidFill>
              </a:rPr>
              <a:t>Social-</a:t>
            </a:r>
            <a:br>
              <a:rPr lang="sv-SE" sz="1000" dirty="0">
                <a:solidFill>
                  <a:srgbClr val="112B43"/>
                </a:solidFill>
              </a:rPr>
            </a:br>
            <a:r>
              <a:rPr lang="sv-SE" sz="1000" dirty="0">
                <a:solidFill>
                  <a:srgbClr val="112B43"/>
                </a:solidFill>
              </a:rPr>
              <a:t>tjänst</a:t>
            </a:r>
          </a:p>
        </p:txBody>
      </p:sp>
      <p:grpSp>
        <p:nvGrpSpPr>
          <p:cNvPr id="5" name="Grupp 4">
            <a:extLst>
              <a:ext uri="{FF2B5EF4-FFF2-40B4-BE49-F238E27FC236}">
                <a16:creationId xmlns:a16="http://schemas.microsoft.com/office/drawing/2014/main" id="{CDE07D89-BA1B-4D15-91DE-0B84E9B84888}"/>
              </a:ext>
            </a:extLst>
          </p:cNvPr>
          <p:cNvGrpSpPr/>
          <p:nvPr/>
        </p:nvGrpSpPr>
        <p:grpSpPr>
          <a:xfrm>
            <a:off x="4709474" y="2630620"/>
            <a:ext cx="958443" cy="360000"/>
            <a:chOff x="4709474" y="2630620"/>
            <a:chExt cx="958443" cy="360000"/>
          </a:xfrm>
        </p:grpSpPr>
        <p:sp>
          <p:nvSpPr>
            <p:cNvPr id="32" name="Rektangel med rundade hörn 31"/>
            <p:cNvSpPr/>
            <p:nvPr/>
          </p:nvSpPr>
          <p:spPr>
            <a:xfrm>
              <a:off x="4709474" y="2630620"/>
              <a:ext cx="935812" cy="360000"/>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35" name="textruta 34"/>
            <p:cNvSpPr txBox="1"/>
            <p:nvPr/>
          </p:nvSpPr>
          <p:spPr>
            <a:xfrm>
              <a:off x="4732106" y="2688831"/>
              <a:ext cx="935811" cy="246221"/>
            </a:xfrm>
            <a:prstGeom prst="rect">
              <a:avLst/>
            </a:prstGeom>
            <a:noFill/>
          </p:spPr>
          <p:txBody>
            <a:bodyPr wrap="square" rtlCol="0">
              <a:spAutoFit/>
            </a:bodyPr>
            <a:lstStyle/>
            <a:p>
              <a:pPr algn="ctr"/>
              <a:r>
                <a:rPr lang="sv-SE" sz="1000" dirty="0">
                  <a:solidFill>
                    <a:srgbClr val="112B43"/>
                  </a:solidFill>
                </a:rPr>
                <a:t>Släktingar</a:t>
              </a:r>
            </a:p>
          </p:txBody>
        </p:sp>
      </p:grpSp>
      <p:sp>
        <p:nvSpPr>
          <p:cNvPr id="36" name="textruta 35"/>
          <p:cNvSpPr txBox="1"/>
          <p:nvPr/>
        </p:nvSpPr>
        <p:spPr>
          <a:xfrm>
            <a:off x="3079309" y="4815879"/>
            <a:ext cx="1980527" cy="369332"/>
          </a:xfrm>
          <a:prstGeom prst="rect">
            <a:avLst/>
          </a:prstGeom>
          <a:noFill/>
        </p:spPr>
        <p:txBody>
          <a:bodyPr wrap="square" rtlCol="0">
            <a:spAutoFit/>
          </a:bodyPr>
          <a:lstStyle/>
          <a:p>
            <a:pPr algn="ctr"/>
            <a:r>
              <a:rPr lang="sv-SE" b="1" dirty="0">
                <a:solidFill>
                  <a:schemeClr val="accent4"/>
                </a:solidFill>
              </a:rPr>
              <a:t>Barnet</a:t>
            </a:r>
          </a:p>
        </p:txBody>
      </p:sp>
      <p:pic>
        <p:nvPicPr>
          <p:cNvPr id="16" name="Bildobjekt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3710" y="5185211"/>
            <a:ext cx="227106" cy="665101"/>
          </a:xfrm>
          <a:prstGeom prst="rect">
            <a:avLst/>
          </a:prstGeom>
        </p:spPr>
      </p:pic>
      <p:pic>
        <p:nvPicPr>
          <p:cNvPr id="38" name="Bildobjekt 3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21386" y="5178628"/>
            <a:ext cx="230258" cy="665101"/>
          </a:xfrm>
          <a:prstGeom prst="rect">
            <a:avLst/>
          </a:prstGeom>
        </p:spPr>
      </p:pic>
      <p:sp>
        <p:nvSpPr>
          <p:cNvPr id="7" name="Platshållare för sidfot 6">
            <a:extLst>
              <a:ext uri="{FF2B5EF4-FFF2-40B4-BE49-F238E27FC236}">
                <a16:creationId xmlns:a16="http://schemas.microsoft.com/office/drawing/2014/main" id="{0F40B8C8-78FD-49BC-87E6-873372779FA5}"/>
              </a:ext>
            </a:extLst>
          </p:cNvPr>
          <p:cNvSpPr>
            <a:spLocks noGrp="1"/>
          </p:cNvSpPr>
          <p:nvPr>
            <p:ph type="ftr" sz="quarter" idx="11"/>
          </p:nvPr>
        </p:nvSpPr>
        <p:spPr/>
        <p:txBody>
          <a:bodyPr/>
          <a:lstStyle/>
          <a:p>
            <a:r>
              <a:rPr lang="sv-SE" dirty="0"/>
              <a:t>Bild 18</a:t>
            </a:r>
          </a:p>
        </p:txBody>
      </p:sp>
    </p:spTree>
    <p:extLst>
      <p:ext uri="{BB962C8B-B14F-4D97-AF65-F5344CB8AC3E}">
        <p14:creationId xmlns:p14="http://schemas.microsoft.com/office/powerpoint/2010/main" val="3918316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4F8701-378E-4294-B5B5-17EE0BD52238}"/>
              </a:ext>
            </a:extLst>
          </p:cNvPr>
          <p:cNvSpPr>
            <a:spLocks noGrp="1"/>
          </p:cNvSpPr>
          <p:nvPr>
            <p:ph type="title"/>
          </p:nvPr>
        </p:nvSpPr>
        <p:spPr>
          <a:xfrm>
            <a:off x="636889" y="540000"/>
            <a:ext cx="9720000" cy="679200"/>
          </a:xfrm>
        </p:spPr>
        <p:txBody>
          <a:bodyPr/>
          <a:lstStyle/>
          <a:p>
            <a:r>
              <a:rPr lang="sv-SE" dirty="0"/>
              <a:t>God man och särskilt förordnad vårdnadshavare</a:t>
            </a:r>
          </a:p>
        </p:txBody>
      </p:sp>
      <p:sp>
        <p:nvSpPr>
          <p:cNvPr id="3" name="Platshållare för text 2">
            <a:extLst>
              <a:ext uri="{FF2B5EF4-FFF2-40B4-BE49-F238E27FC236}">
                <a16:creationId xmlns:a16="http://schemas.microsoft.com/office/drawing/2014/main" id="{651B15AC-85CA-4418-B33C-DBD6ADB59CBA}"/>
              </a:ext>
            </a:extLst>
          </p:cNvPr>
          <p:cNvSpPr>
            <a:spLocks noGrp="1"/>
          </p:cNvSpPr>
          <p:nvPr>
            <p:ph type="body" sz="quarter" idx="13"/>
          </p:nvPr>
        </p:nvSpPr>
        <p:spPr>
          <a:xfrm>
            <a:off x="636045" y="1436914"/>
            <a:ext cx="10647840" cy="4881086"/>
          </a:xfrm>
        </p:spPr>
        <p:txBody>
          <a:bodyPr/>
          <a:lstStyle/>
          <a:p>
            <a:r>
              <a:rPr lang="sv-SE" sz="2000" dirty="0"/>
              <a:t>Överförmyndaren förordnar god man (under asylprocessen)</a:t>
            </a:r>
          </a:p>
          <a:p>
            <a:r>
              <a:rPr lang="sv-SE" sz="2000" dirty="0"/>
              <a:t>Tingsrätten förordnar särskilt förordnad vårdnadshavare (efter uppehållstillstånd)</a:t>
            </a:r>
          </a:p>
          <a:p>
            <a:r>
              <a:rPr lang="sv-SE" sz="2000" dirty="0"/>
              <a:t>Agerar i vårdnadshavares ställe</a:t>
            </a:r>
          </a:p>
          <a:p>
            <a:r>
              <a:rPr lang="sv-SE" sz="2000" dirty="0"/>
              <a:t>Bevakar barnets rättigheter</a:t>
            </a:r>
          </a:p>
          <a:p>
            <a:r>
              <a:rPr lang="sv-SE" sz="2000" dirty="0"/>
              <a:t>Har rätt och skyldighet att bestämma i såväl personliga, ekonomiska som rättsliga frågor</a:t>
            </a:r>
          </a:p>
          <a:p>
            <a:r>
              <a:rPr lang="sv-SE" sz="2000" dirty="0"/>
              <a:t>Har ingen försörjningsplikt</a:t>
            </a:r>
          </a:p>
          <a:p>
            <a:r>
              <a:rPr lang="sv-SE" sz="2000" dirty="0"/>
              <a:t>Ansvarar inte för daglig omsorg</a:t>
            </a:r>
          </a:p>
          <a:p>
            <a:r>
              <a:rPr lang="sv-SE" sz="2000" dirty="0"/>
              <a:t>Har inte tystnadsplikt</a:t>
            </a:r>
          </a:p>
          <a:p>
            <a:r>
              <a:rPr lang="sv-SE" sz="2000" dirty="0"/>
              <a:t>Kan fråntas uppdraget om hen inte anses lämplig</a:t>
            </a:r>
          </a:p>
          <a:p>
            <a:r>
              <a:rPr lang="sv-SE" sz="2000" dirty="0"/>
              <a:t>Upphör utan särskilt beslut när barnet fyller 18 år </a:t>
            </a:r>
          </a:p>
        </p:txBody>
      </p:sp>
      <p:sp>
        <p:nvSpPr>
          <p:cNvPr id="5" name="Platshållare för sidfot 4">
            <a:extLst>
              <a:ext uri="{FF2B5EF4-FFF2-40B4-BE49-F238E27FC236}">
                <a16:creationId xmlns:a16="http://schemas.microsoft.com/office/drawing/2014/main" id="{7B5154CE-F989-4033-BAD8-DAFADAE2F0DD}"/>
              </a:ext>
            </a:extLst>
          </p:cNvPr>
          <p:cNvSpPr>
            <a:spLocks noGrp="1"/>
          </p:cNvSpPr>
          <p:nvPr>
            <p:ph type="ftr" sz="quarter" idx="11"/>
          </p:nvPr>
        </p:nvSpPr>
        <p:spPr/>
        <p:txBody>
          <a:bodyPr/>
          <a:lstStyle/>
          <a:p>
            <a:r>
              <a:rPr lang="sv-SE" dirty="0"/>
              <a:t>Bild 19</a:t>
            </a:r>
          </a:p>
        </p:txBody>
      </p:sp>
    </p:spTree>
    <p:extLst>
      <p:ext uri="{BB962C8B-B14F-4D97-AF65-F5344CB8AC3E}">
        <p14:creationId xmlns:p14="http://schemas.microsoft.com/office/powerpoint/2010/main" val="3264252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A94F2EC3-8A49-4E66-841E-2F991905E5AA}"/>
              </a:ext>
            </a:extLst>
          </p:cNvPr>
          <p:cNvSpPr>
            <a:spLocks noGrp="1"/>
          </p:cNvSpPr>
          <p:nvPr>
            <p:ph type="title"/>
          </p:nvPr>
        </p:nvSpPr>
        <p:spPr/>
        <p:txBody>
          <a:bodyPr/>
          <a:lstStyle/>
          <a:p>
            <a:r>
              <a:rPr lang="sv-SE" dirty="0"/>
              <a:t>Migrationsverkets roll</a:t>
            </a:r>
          </a:p>
        </p:txBody>
      </p:sp>
      <p:sp>
        <p:nvSpPr>
          <p:cNvPr id="9" name="Platshållare för text 8">
            <a:extLst>
              <a:ext uri="{FF2B5EF4-FFF2-40B4-BE49-F238E27FC236}">
                <a16:creationId xmlns:a16="http://schemas.microsoft.com/office/drawing/2014/main" id="{FF3805A9-7A1A-4BBA-B020-E08CA2C0641A}"/>
              </a:ext>
            </a:extLst>
          </p:cNvPr>
          <p:cNvSpPr>
            <a:spLocks noGrp="1"/>
          </p:cNvSpPr>
          <p:nvPr>
            <p:ph type="body" sz="quarter" idx="13"/>
          </p:nvPr>
        </p:nvSpPr>
        <p:spPr/>
        <p:txBody>
          <a:bodyPr/>
          <a:lstStyle/>
          <a:p>
            <a:r>
              <a:rPr lang="sv-SE" sz="2400" dirty="0"/>
              <a:t>Bedömer rätten till asyl</a:t>
            </a:r>
          </a:p>
          <a:p>
            <a:r>
              <a:rPr lang="sv-SE" sz="2400" dirty="0"/>
              <a:t>Genomför åldersbedömningar</a:t>
            </a:r>
          </a:p>
          <a:p>
            <a:r>
              <a:rPr lang="sv-SE" sz="2400" dirty="0"/>
              <a:t>Anvisar till kommun</a:t>
            </a:r>
          </a:p>
          <a:p>
            <a:r>
              <a:rPr lang="sv-SE" sz="2400" dirty="0"/>
              <a:t>Utser ett offentligt biträde för barnet</a:t>
            </a:r>
          </a:p>
          <a:p>
            <a:r>
              <a:rPr lang="sv-SE" sz="2400" dirty="0"/>
              <a:t>Efterforskar barnets vårdnadshavare</a:t>
            </a:r>
          </a:p>
          <a:p>
            <a:r>
              <a:rPr lang="sv-SE" sz="2400" spc="-30" dirty="0"/>
              <a:t>Beslutar om familjeåterförening</a:t>
            </a:r>
          </a:p>
          <a:p>
            <a:r>
              <a:rPr lang="sv-SE" sz="2400" dirty="0"/>
              <a:t>Arbetar med återvändande</a:t>
            </a:r>
          </a:p>
          <a:p>
            <a:r>
              <a:rPr lang="sv-SE" sz="2400" dirty="0"/>
              <a:t>Planerar och genomför utvisningar</a:t>
            </a:r>
          </a:p>
          <a:p>
            <a:endParaRPr lang="sv-SE" dirty="0"/>
          </a:p>
        </p:txBody>
      </p:sp>
      <p:sp>
        <p:nvSpPr>
          <p:cNvPr id="3" name="Platshållare för sidfot 2">
            <a:extLst>
              <a:ext uri="{FF2B5EF4-FFF2-40B4-BE49-F238E27FC236}">
                <a16:creationId xmlns:a16="http://schemas.microsoft.com/office/drawing/2014/main" id="{87F6FDF9-33BC-4615-8712-FE68034197B4}"/>
              </a:ext>
            </a:extLst>
          </p:cNvPr>
          <p:cNvSpPr>
            <a:spLocks noGrp="1"/>
          </p:cNvSpPr>
          <p:nvPr>
            <p:ph type="ftr" sz="quarter" idx="11"/>
          </p:nvPr>
        </p:nvSpPr>
        <p:spPr/>
        <p:txBody>
          <a:bodyPr/>
          <a:lstStyle/>
          <a:p>
            <a:r>
              <a:rPr lang="sv-SE" dirty="0"/>
              <a:t>Bild 20</a:t>
            </a:r>
          </a:p>
        </p:txBody>
      </p:sp>
    </p:spTree>
    <p:extLst>
      <p:ext uri="{BB962C8B-B14F-4D97-AF65-F5344CB8AC3E}">
        <p14:creationId xmlns:p14="http://schemas.microsoft.com/office/powerpoint/2010/main" val="957172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B9B06500-51B5-4EA3-B1BC-BBC5175D6E13}"/>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333" b="-33333"/>
          <a:stretch/>
        </p:blipFill>
        <p:spPr>
          <a:xfrm>
            <a:off x="8160000" y="222082"/>
            <a:ext cx="4032000" cy="6635918"/>
          </a:xfrm>
        </p:spPr>
      </p:pic>
      <p:sp>
        <p:nvSpPr>
          <p:cNvPr id="2" name="Rubrik 1">
            <a:extLst>
              <a:ext uri="{FF2B5EF4-FFF2-40B4-BE49-F238E27FC236}">
                <a16:creationId xmlns:a16="http://schemas.microsoft.com/office/drawing/2014/main" id="{6141948E-7875-40DA-A711-6E891A879CAD}"/>
              </a:ext>
            </a:extLst>
          </p:cNvPr>
          <p:cNvSpPr>
            <a:spLocks noGrp="1"/>
          </p:cNvSpPr>
          <p:nvPr>
            <p:ph type="title"/>
          </p:nvPr>
        </p:nvSpPr>
        <p:spPr/>
        <p:txBody>
          <a:bodyPr/>
          <a:lstStyle/>
          <a:p>
            <a:r>
              <a:rPr lang="sv-SE" sz="3200" dirty="0"/>
              <a:t>Mötets innehåll och mål</a:t>
            </a:r>
            <a:endParaRPr lang="sv-SE" dirty="0"/>
          </a:p>
        </p:txBody>
      </p:sp>
      <p:sp>
        <p:nvSpPr>
          <p:cNvPr id="3" name="Platshållare för text 2">
            <a:extLst>
              <a:ext uri="{FF2B5EF4-FFF2-40B4-BE49-F238E27FC236}">
                <a16:creationId xmlns:a16="http://schemas.microsoft.com/office/drawing/2014/main" id="{20EBDD57-181E-4EA8-B769-2FAF396ED9B9}"/>
              </a:ext>
            </a:extLst>
          </p:cNvPr>
          <p:cNvSpPr>
            <a:spLocks noGrp="1"/>
          </p:cNvSpPr>
          <p:nvPr>
            <p:ph type="body" sz="quarter" idx="13"/>
          </p:nvPr>
        </p:nvSpPr>
        <p:spPr>
          <a:xfrm>
            <a:off x="637200" y="1634401"/>
            <a:ext cx="8506800" cy="4574671"/>
          </a:xfrm>
        </p:spPr>
        <p:txBody>
          <a:bodyPr/>
          <a:lstStyle/>
          <a:p>
            <a:pPr marL="0" indent="0">
              <a:lnSpc>
                <a:spcPct val="100000"/>
              </a:lnSpc>
              <a:buNone/>
            </a:pPr>
            <a:r>
              <a:rPr lang="sv-SE" b="1" dirty="0"/>
              <a:t>Introduktion till utbildningen</a:t>
            </a:r>
          </a:p>
          <a:p>
            <a:pPr marL="342900" indent="-342900">
              <a:lnSpc>
                <a:spcPct val="100000"/>
              </a:lnSpc>
              <a:spcBef>
                <a:spcPts val="600"/>
              </a:spcBef>
              <a:buFont typeface="Arial" panose="020B0604020202020204" pitchFamily="34" charset="0"/>
              <a:buChar char="•"/>
            </a:pPr>
            <a:r>
              <a:rPr lang="sv-SE" dirty="0"/>
              <a:t>Deltagarna får information om utbildningens mål och innehåll</a:t>
            </a:r>
          </a:p>
          <a:p>
            <a:pPr marL="342900" indent="-342900">
              <a:lnSpc>
                <a:spcPct val="100000"/>
              </a:lnSpc>
              <a:spcBef>
                <a:spcPts val="600"/>
              </a:spcBef>
              <a:buFont typeface="Arial" panose="020B0604020202020204" pitchFamily="34" charset="0"/>
              <a:buChar char="•"/>
            </a:pPr>
            <a:r>
              <a:rPr lang="sv-SE" dirty="0"/>
              <a:t>Presentation av kursledare och kursdeltagare</a:t>
            </a:r>
          </a:p>
          <a:p>
            <a:pPr marL="0" indent="0">
              <a:lnSpc>
                <a:spcPct val="100000"/>
              </a:lnSpc>
              <a:buNone/>
            </a:pPr>
            <a:endParaRPr lang="sv-SE" sz="1600" dirty="0"/>
          </a:p>
          <a:p>
            <a:pPr marL="0" indent="0">
              <a:lnSpc>
                <a:spcPct val="100000"/>
              </a:lnSpc>
              <a:buNone/>
            </a:pPr>
            <a:r>
              <a:rPr lang="sv-SE" b="1" dirty="0">
                <a:solidFill>
                  <a:srgbClr val="002B45"/>
                </a:solidFill>
              </a:rPr>
              <a:t>Familjehemsvården och barnen</a:t>
            </a:r>
            <a:endParaRPr lang="sv-SE" dirty="0"/>
          </a:p>
          <a:p>
            <a:pPr marL="0" indent="0">
              <a:lnSpc>
                <a:spcPct val="100000"/>
              </a:lnSpc>
              <a:buNone/>
            </a:pPr>
            <a:r>
              <a:rPr lang="sv-SE" dirty="0"/>
              <a:t>Deltagarna får kunskap om och möjlighet att reflektera kring:</a:t>
            </a:r>
          </a:p>
          <a:p>
            <a:pPr marL="342900" indent="-342900">
              <a:lnSpc>
                <a:spcPct val="100000"/>
              </a:lnSpc>
              <a:spcBef>
                <a:spcPts val="600"/>
              </a:spcBef>
              <a:buFont typeface="Arial" panose="020B0604020202020204" pitchFamily="34" charset="0"/>
              <a:buChar char="•"/>
            </a:pPr>
            <a:r>
              <a:rPr lang="sv-SE" dirty="0"/>
              <a:t>vad familjehemsvård är </a:t>
            </a:r>
          </a:p>
          <a:p>
            <a:pPr marL="342900" indent="-342900">
              <a:lnSpc>
                <a:spcPct val="100000"/>
              </a:lnSpc>
              <a:spcBef>
                <a:spcPts val="600"/>
              </a:spcBef>
              <a:buFont typeface="Arial" panose="020B0604020202020204" pitchFamily="34" charset="0"/>
              <a:buChar char="•"/>
            </a:pPr>
            <a:r>
              <a:rPr lang="sv-SE" dirty="0"/>
              <a:t>barnen som bor i familjehem</a:t>
            </a:r>
          </a:p>
          <a:p>
            <a:pPr marL="342900" indent="-342900">
              <a:lnSpc>
                <a:spcPct val="100000"/>
              </a:lnSpc>
              <a:spcBef>
                <a:spcPts val="600"/>
              </a:spcBef>
              <a:buFont typeface="Arial" panose="020B0604020202020204" pitchFamily="34" charset="0"/>
              <a:buChar char="•"/>
            </a:pPr>
            <a:r>
              <a:rPr lang="sv-SE" dirty="0"/>
              <a:t>risk- och skyddsfaktorer </a:t>
            </a:r>
          </a:p>
          <a:p>
            <a:pPr marL="342900" indent="-342900">
              <a:lnSpc>
                <a:spcPct val="100000"/>
              </a:lnSpc>
              <a:spcBef>
                <a:spcPts val="600"/>
              </a:spcBef>
              <a:buFont typeface="Arial" panose="020B0604020202020204" pitchFamily="34" charset="0"/>
              <a:buChar char="•"/>
            </a:pPr>
            <a:r>
              <a:rPr lang="sv-SE" dirty="0"/>
              <a:t>barns åsikter om familjehemsvård </a:t>
            </a:r>
          </a:p>
          <a:p>
            <a:pPr marL="342900" indent="-342900">
              <a:lnSpc>
                <a:spcPct val="100000"/>
              </a:lnSpc>
              <a:spcBef>
                <a:spcPts val="600"/>
              </a:spcBef>
              <a:buFont typeface="Arial" panose="020B0604020202020204" pitchFamily="34" charset="0"/>
              <a:buChar char="•"/>
            </a:pPr>
            <a:r>
              <a:rPr lang="sv-SE" dirty="0"/>
              <a:t>familjehemmens förväntningar och utmaningar. </a:t>
            </a:r>
          </a:p>
          <a:p>
            <a:endParaRPr lang="sv-SE" sz="1600" dirty="0"/>
          </a:p>
          <a:p>
            <a:endParaRPr lang="sv-SE" sz="1600" dirty="0"/>
          </a:p>
          <a:p>
            <a:endParaRPr lang="sv-SE" dirty="0"/>
          </a:p>
        </p:txBody>
      </p:sp>
      <p:sp>
        <p:nvSpPr>
          <p:cNvPr id="5" name="Platshållare för sidfot 4">
            <a:extLst>
              <a:ext uri="{FF2B5EF4-FFF2-40B4-BE49-F238E27FC236}">
                <a16:creationId xmlns:a16="http://schemas.microsoft.com/office/drawing/2014/main" id="{322C9F1A-C110-43F7-81F3-F553DEB2CC51}"/>
              </a:ext>
            </a:extLst>
          </p:cNvPr>
          <p:cNvSpPr>
            <a:spLocks noGrp="1"/>
          </p:cNvSpPr>
          <p:nvPr>
            <p:ph type="ftr" sz="quarter" idx="11"/>
          </p:nvPr>
        </p:nvSpPr>
        <p:spPr/>
        <p:txBody>
          <a:bodyPr/>
          <a:lstStyle/>
          <a:p>
            <a:r>
              <a:rPr lang="sv-SE" dirty="0"/>
              <a:t>Bild 4</a:t>
            </a:r>
          </a:p>
        </p:txBody>
      </p:sp>
    </p:spTree>
    <p:extLst>
      <p:ext uri="{BB962C8B-B14F-4D97-AF65-F5344CB8AC3E}">
        <p14:creationId xmlns:p14="http://schemas.microsoft.com/office/powerpoint/2010/main" val="2774409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5BE956-48E7-4A0B-9597-6D3EB02B92F7}"/>
              </a:ext>
            </a:extLst>
          </p:cNvPr>
          <p:cNvSpPr>
            <a:spLocks noGrp="1"/>
          </p:cNvSpPr>
          <p:nvPr>
            <p:ph type="title"/>
          </p:nvPr>
        </p:nvSpPr>
        <p:spPr/>
        <p:txBody>
          <a:bodyPr/>
          <a:lstStyle/>
          <a:p>
            <a:r>
              <a:rPr lang="sv-SE" dirty="0"/>
              <a:t>Socialtjänstens ansvar och uppgifter</a:t>
            </a:r>
          </a:p>
        </p:txBody>
      </p:sp>
      <p:sp>
        <p:nvSpPr>
          <p:cNvPr id="3" name="Platshållare för text 2">
            <a:extLst>
              <a:ext uri="{FF2B5EF4-FFF2-40B4-BE49-F238E27FC236}">
                <a16:creationId xmlns:a16="http://schemas.microsoft.com/office/drawing/2014/main" id="{0066D86E-18DA-4E1E-BE43-DFE3276EF4B9}"/>
              </a:ext>
            </a:extLst>
          </p:cNvPr>
          <p:cNvSpPr>
            <a:spLocks noGrp="1"/>
          </p:cNvSpPr>
          <p:nvPr>
            <p:ph type="body" sz="quarter" idx="13"/>
          </p:nvPr>
        </p:nvSpPr>
        <p:spPr>
          <a:xfrm>
            <a:off x="637200" y="1772628"/>
            <a:ext cx="7019687" cy="4574671"/>
          </a:xfrm>
        </p:spPr>
        <p:txBody>
          <a:bodyPr/>
          <a:lstStyle/>
          <a:p>
            <a:r>
              <a:rPr lang="sv-SE" sz="2400" dirty="0"/>
              <a:t>Klargöra förväntningar</a:t>
            </a:r>
          </a:p>
          <a:p>
            <a:r>
              <a:rPr lang="sv-SE" sz="2400" dirty="0"/>
              <a:t>Upprätta avtal och planer</a:t>
            </a:r>
          </a:p>
          <a:p>
            <a:r>
              <a:rPr lang="sv-SE" sz="2400" dirty="0"/>
              <a:t>Ge information</a:t>
            </a:r>
          </a:p>
          <a:p>
            <a:r>
              <a:rPr lang="sv-SE" sz="2400" dirty="0"/>
              <a:t>Ge råd och stöd</a:t>
            </a:r>
          </a:p>
          <a:p>
            <a:r>
              <a:rPr lang="sv-SE" sz="2400" dirty="0"/>
              <a:t>Ge utbildning</a:t>
            </a:r>
          </a:p>
          <a:p>
            <a:r>
              <a:rPr lang="sv-SE" sz="2400" dirty="0"/>
              <a:t>Ge möjlighet till delaktighet</a:t>
            </a:r>
          </a:p>
          <a:p>
            <a:endParaRPr lang="sv-SE" dirty="0"/>
          </a:p>
        </p:txBody>
      </p:sp>
      <p:pic>
        <p:nvPicPr>
          <p:cNvPr id="6" name="Platshållare för bild 5">
            <a:extLst>
              <a:ext uri="{FF2B5EF4-FFF2-40B4-BE49-F238E27FC236}">
                <a16:creationId xmlns:a16="http://schemas.microsoft.com/office/drawing/2014/main" id="{E8264234-2708-42BA-A3ED-EB14CCF37F4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53888" t="-57439" r="-41497" b="-65746"/>
          <a:stretch/>
        </p:blipFill>
        <p:spPr>
          <a:xfrm>
            <a:off x="6220046" y="0"/>
            <a:ext cx="6003852" cy="6858000"/>
          </a:xfrm>
        </p:spPr>
      </p:pic>
      <p:sp>
        <p:nvSpPr>
          <p:cNvPr id="5" name="Platshållare för sidfot 4">
            <a:extLst>
              <a:ext uri="{FF2B5EF4-FFF2-40B4-BE49-F238E27FC236}">
                <a16:creationId xmlns:a16="http://schemas.microsoft.com/office/drawing/2014/main" id="{048CF69B-BD4F-4C29-8955-17827320684E}"/>
              </a:ext>
            </a:extLst>
          </p:cNvPr>
          <p:cNvSpPr>
            <a:spLocks noGrp="1"/>
          </p:cNvSpPr>
          <p:nvPr>
            <p:ph type="ftr" sz="quarter" idx="11"/>
          </p:nvPr>
        </p:nvSpPr>
        <p:spPr/>
        <p:txBody>
          <a:bodyPr/>
          <a:lstStyle/>
          <a:p>
            <a:r>
              <a:rPr lang="sv-SE" dirty="0"/>
              <a:t>Bild 21</a:t>
            </a:r>
          </a:p>
        </p:txBody>
      </p:sp>
    </p:spTree>
    <p:extLst>
      <p:ext uri="{BB962C8B-B14F-4D97-AF65-F5344CB8AC3E}">
        <p14:creationId xmlns:p14="http://schemas.microsoft.com/office/powerpoint/2010/main" val="328551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0F1AB5D-54DB-457D-85ED-E8E434ED8290}"/>
              </a:ext>
            </a:extLst>
          </p:cNvPr>
          <p:cNvGraphicFramePr/>
          <p:nvPr/>
        </p:nvGraphicFramePr>
        <p:xfrm>
          <a:off x="423746" y="1549176"/>
          <a:ext cx="11396547" cy="5660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ruta 6">
            <a:extLst>
              <a:ext uri="{FF2B5EF4-FFF2-40B4-BE49-F238E27FC236}">
                <a16:creationId xmlns:a16="http://schemas.microsoft.com/office/drawing/2014/main" id="{A042118B-CADB-48D9-A367-0CECD9B17D1A}"/>
              </a:ext>
            </a:extLst>
          </p:cNvPr>
          <p:cNvSpPr txBox="1"/>
          <p:nvPr/>
        </p:nvSpPr>
        <p:spPr>
          <a:xfrm>
            <a:off x="5280853" y="3653912"/>
            <a:ext cx="2103357" cy="969496"/>
          </a:xfrm>
          <a:prstGeom prst="rect">
            <a:avLst/>
          </a:prstGeom>
          <a:noFill/>
        </p:spPr>
        <p:txBody>
          <a:bodyPr wrap="square" rtlCol="0">
            <a:spAutoFit/>
          </a:bodyPr>
          <a:lstStyle/>
          <a:p>
            <a:r>
              <a:rPr lang="sv-SE" sz="1900" dirty="0"/>
              <a:t>Barn åsikter och synpunkter beaktas</a:t>
            </a:r>
          </a:p>
        </p:txBody>
      </p:sp>
      <p:sp>
        <p:nvSpPr>
          <p:cNvPr id="8" name="textruta 7">
            <a:extLst>
              <a:ext uri="{FF2B5EF4-FFF2-40B4-BE49-F238E27FC236}">
                <a16:creationId xmlns:a16="http://schemas.microsoft.com/office/drawing/2014/main" id="{1B460B0E-75F0-4844-9E47-7E0CAD905C6D}"/>
              </a:ext>
            </a:extLst>
          </p:cNvPr>
          <p:cNvSpPr txBox="1"/>
          <p:nvPr/>
        </p:nvSpPr>
        <p:spPr>
          <a:xfrm>
            <a:off x="7610829" y="3076836"/>
            <a:ext cx="2311879" cy="969496"/>
          </a:xfrm>
          <a:prstGeom prst="rect">
            <a:avLst/>
          </a:prstGeom>
          <a:noFill/>
        </p:spPr>
        <p:txBody>
          <a:bodyPr wrap="square" rtlCol="0">
            <a:spAutoFit/>
          </a:bodyPr>
          <a:lstStyle/>
          <a:p>
            <a:r>
              <a:rPr lang="sv-SE" sz="1900" dirty="0"/>
              <a:t>Barn involveras i beslutsfattande processer</a:t>
            </a:r>
          </a:p>
        </p:txBody>
      </p:sp>
      <p:sp>
        <p:nvSpPr>
          <p:cNvPr id="3" name="Rubrik 2">
            <a:extLst>
              <a:ext uri="{FF2B5EF4-FFF2-40B4-BE49-F238E27FC236}">
                <a16:creationId xmlns:a16="http://schemas.microsoft.com/office/drawing/2014/main" id="{03536405-03F9-47E5-883D-5167BAF02286}"/>
              </a:ext>
            </a:extLst>
          </p:cNvPr>
          <p:cNvSpPr>
            <a:spLocks noGrp="1"/>
          </p:cNvSpPr>
          <p:nvPr>
            <p:ph type="title"/>
          </p:nvPr>
        </p:nvSpPr>
        <p:spPr/>
        <p:txBody>
          <a:bodyPr/>
          <a:lstStyle/>
          <a:p>
            <a:r>
              <a:rPr lang="sv-SE" dirty="0"/>
              <a:t>Delaktighetstrappan</a:t>
            </a:r>
          </a:p>
        </p:txBody>
      </p:sp>
      <p:sp>
        <p:nvSpPr>
          <p:cNvPr id="4" name="Platshållare för sidfot 3">
            <a:extLst>
              <a:ext uri="{FF2B5EF4-FFF2-40B4-BE49-F238E27FC236}">
                <a16:creationId xmlns:a16="http://schemas.microsoft.com/office/drawing/2014/main" id="{BE36A078-33F0-4CCB-B0FF-8326C60B1635}"/>
              </a:ext>
            </a:extLst>
          </p:cNvPr>
          <p:cNvSpPr>
            <a:spLocks noGrp="1"/>
          </p:cNvSpPr>
          <p:nvPr>
            <p:ph type="ftr" sz="quarter" idx="11"/>
          </p:nvPr>
        </p:nvSpPr>
        <p:spPr/>
        <p:txBody>
          <a:bodyPr/>
          <a:lstStyle/>
          <a:p>
            <a:r>
              <a:rPr lang="sv-SE" dirty="0"/>
              <a:t>Bild 22</a:t>
            </a:r>
          </a:p>
        </p:txBody>
      </p:sp>
    </p:spTree>
    <p:extLst>
      <p:ext uri="{BB962C8B-B14F-4D97-AF65-F5344CB8AC3E}">
        <p14:creationId xmlns:p14="http://schemas.microsoft.com/office/powerpoint/2010/main" val="4285740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1ECD308-4F54-4831-85E4-390150535AC5}"/>
              </a:ext>
            </a:extLst>
          </p:cNvPr>
          <p:cNvSpPr>
            <a:spLocks noGrp="1"/>
          </p:cNvSpPr>
          <p:nvPr>
            <p:ph type="title"/>
          </p:nvPr>
        </p:nvSpPr>
        <p:spPr/>
        <p:txBody>
          <a:bodyPr/>
          <a:lstStyle/>
          <a:p>
            <a:r>
              <a:rPr lang="sv-SE" altLang="sv-SE" dirty="0"/>
              <a:t>Barns rättigheter- </a:t>
            </a:r>
            <a:br>
              <a:rPr lang="sv-SE" altLang="sv-SE" dirty="0"/>
            </a:br>
            <a:r>
              <a:rPr lang="sv-SE" altLang="sv-SE" dirty="0"/>
              <a:t>artikel 12 i barnkonventionen</a:t>
            </a:r>
            <a:endParaRPr lang="sv-SE" dirty="0"/>
          </a:p>
        </p:txBody>
      </p:sp>
      <p:sp>
        <p:nvSpPr>
          <p:cNvPr id="4" name="Platshållare för text 3">
            <a:extLst>
              <a:ext uri="{FF2B5EF4-FFF2-40B4-BE49-F238E27FC236}">
                <a16:creationId xmlns:a16="http://schemas.microsoft.com/office/drawing/2014/main" id="{CED747F5-C248-4726-90B5-EEAEDFAB695B}"/>
              </a:ext>
            </a:extLst>
          </p:cNvPr>
          <p:cNvSpPr>
            <a:spLocks noGrp="1"/>
          </p:cNvSpPr>
          <p:nvPr>
            <p:ph type="body" sz="quarter" idx="13"/>
          </p:nvPr>
        </p:nvSpPr>
        <p:spPr/>
        <p:txBody>
          <a:bodyPr/>
          <a:lstStyle/>
          <a:p>
            <a:pPr>
              <a:lnSpc>
                <a:spcPct val="90000"/>
              </a:lnSpc>
              <a:defRPr/>
            </a:pPr>
            <a:r>
              <a:rPr lang="sv-SE" dirty="0"/>
              <a:t>Barn har rätt att uttrycka sin mening och höras i alla frågor som rör barnet. </a:t>
            </a:r>
          </a:p>
          <a:p>
            <a:pPr>
              <a:lnSpc>
                <a:spcPct val="90000"/>
              </a:lnSpc>
              <a:defRPr/>
            </a:pPr>
            <a:r>
              <a:rPr lang="sv-SE" dirty="0"/>
              <a:t>Hänsyn ska till barnets åsikter, utifrån barnets ålder och mognad.</a:t>
            </a:r>
          </a:p>
          <a:p>
            <a:endParaRPr lang="sv-SE" dirty="0"/>
          </a:p>
        </p:txBody>
      </p:sp>
      <p:pic>
        <p:nvPicPr>
          <p:cNvPr id="10" name="Platshållare för bild 9">
            <a:extLst>
              <a:ext uri="{FF2B5EF4-FFF2-40B4-BE49-F238E27FC236}">
                <a16:creationId xmlns:a16="http://schemas.microsoft.com/office/drawing/2014/main" id="{0F674AAD-B403-4123-A0D0-176939EE1998}"/>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333" b="-33333"/>
          <a:stretch/>
        </p:blipFill>
        <p:spPr/>
      </p:pic>
      <p:sp>
        <p:nvSpPr>
          <p:cNvPr id="5" name="Platshållare för sidfot 4">
            <a:extLst>
              <a:ext uri="{FF2B5EF4-FFF2-40B4-BE49-F238E27FC236}">
                <a16:creationId xmlns:a16="http://schemas.microsoft.com/office/drawing/2014/main" id="{8972FCFA-38DC-49FC-A8C0-69F5B29FC839}"/>
              </a:ext>
            </a:extLst>
          </p:cNvPr>
          <p:cNvSpPr>
            <a:spLocks noGrp="1"/>
          </p:cNvSpPr>
          <p:nvPr>
            <p:ph type="ftr" sz="quarter" idx="11"/>
          </p:nvPr>
        </p:nvSpPr>
        <p:spPr/>
        <p:txBody>
          <a:bodyPr/>
          <a:lstStyle/>
          <a:p>
            <a:r>
              <a:rPr lang="sv-SE" dirty="0"/>
              <a:t>Bild 23</a:t>
            </a:r>
          </a:p>
        </p:txBody>
      </p:sp>
    </p:spTree>
    <p:extLst>
      <p:ext uri="{BB962C8B-B14F-4D97-AF65-F5344CB8AC3E}">
        <p14:creationId xmlns:p14="http://schemas.microsoft.com/office/powerpoint/2010/main" val="2729703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E2024FC-63E3-441B-A4F9-4D987F8687BA}"/>
              </a:ext>
            </a:extLst>
          </p:cNvPr>
          <p:cNvSpPr/>
          <p:nvPr/>
        </p:nvSpPr>
        <p:spPr>
          <a:xfrm>
            <a:off x="0" y="0"/>
            <a:ext cx="6096000" cy="6857999"/>
          </a:xfrm>
          <a:prstGeom prst="rect">
            <a:avLst/>
          </a:prstGeom>
          <a:solidFill>
            <a:srgbClr val="DBE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41F974F2-58FB-4FDF-8622-F67C85F31A73}"/>
              </a:ext>
            </a:extLst>
          </p:cNvPr>
          <p:cNvSpPr>
            <a:spLocks noGrp="1"/>
          </p:cNvSpPr>
          <p:nvPr>
            <p:ph type="title"/>
          </p:nvPr>
        </p:nvSpPr>
        <p:spPr>
          <a:xfrm>
            <a:off x="637200" y="608011"/>
            <a:ext cx="5199062" cy="2847601"/>
          </a:xfrm>
        </p:spPr>
        <p:txBody>
          <a:bodyPr/>
          <a:lstStyle/>
          <a:p>
            <a:r>
              <a:rPr lang="sv-SE" dirty="0">
                <a:solidFill>
                  <a:schemeClr val="tx1"/>
                </a:solidFill>
              </a:rPr>
              <a:t>Att stödja barns behov av närhet, anknytning och omsorg</a:t>
            </a:r>
          </a:p>
        </p:txBody>
      </p:sp>
      <p:sp>
        <p:nvSpPr>
          <p:cNvPr id="4" name="Platshållare för text 3">
            <a:extLst>
              <a:ext uri="{FF2B5EF4-FFF2-40B4-BE49-F238E27FC236}">
                <a16:creationId xmlns:a16="http://schemas.microsoft.com/office/drawing/2014/main" id="{D099634D-E044-4DD0-84FA-82FBD6EF9994}"/>
              </a:ext>
            </a:extLst>
          </p:cNvPr>
          <p:cNvSpPr>
            <a:spLocks noGrp="1"/>
          </p:cNvSpPr>
          <p:nvPr>
            <p:ph type="body" idx="1"/>
          </p:nvPr>
        </p:nvSpPr>
        <p:spPr>
          <a:xfrm>
            <a:off x="3036458" y="2346681"/>
            <a:ext cx="2424051" cy="3971319"/>
          </a:xfrm>
        </p:spPr>
        <p:txBody>
          <a:bodyPr/>
          <a:lstStyle/>
          <a:p>
            <a:r>
              <a:rPr lang="sv-SE" sz="30000" dirty="0">
                <a:solidFill>
                  <a:srgbClr val="11385A">
                    <a:alpha val="50000"/>
                  </a:srgbClr>
                </a:solidFill>
              </a:rPr>
              <a:t>3</a:t>
            </a:r>
          </a:p>
        </p:txBody>
      </p:sp>
      <p:pic>
        <p:nvPicPr>
          <p:cNvPr id="7" name="Platshållare för bild 5">
            <a:extLst>
              <a:ext uri="{FF2B5EF4-FFF2-40B4-BE49-F238E27FC236}">
                <a16:creationId xmlns:a16="http://schemas.microsoft.com/office/drawing/2014/main" id="{0295841D-41A9-4154-BEF5-77D1869CC36B}"/>
              </a:ext>
            </a:extLst>
          </p:cNvPr>
          <p:cNvPicPr>
            <a:picLocks noChangeAspect="1"/>
          </p:cNvPicPr>
          <p:nvPr/>
        </p:nvPicPr>
        <p:blipFill rotWithShape="1">
          <a:blip r:embed="rId3">
            <a:extLst>
              <a:ext uri="{28A0092B-C50C-407E-A947-70E740481C1C}">
                <a14:useLocalDpi xmlns:a14="http://schemas.microsoft.com/office/drawing/2010/main" val="0"/>
              </a:ext>
            </a:extLst>
          </a:blip>
          <a:srcRect l="26653" t="1" r="14028" b="-100"/>
          <a:stretch/>
        </p:blipFill>
        <p:spPr>
          <a:xfrm>
            <a:off x="6096000" y="-1"/>
            <a:ext cx="6096000" cy="6857999"/>
          </a:xfrm>
          <a:prstGeom prst="rect">
            <a:avLst/>
          </a:prstGeom>
        </p:spPr>
      </p:pic>
      <p:sp>
        <p:nvSpPr>
          <p:cNvPr id="5" name="Platshållare för sidfot 4">
            <a:extLst>
              <a:ext uri="{FF2B5EF4-FFF2-40B4-BE49-F238E27FC236}">
                <a16:creationId xmlns:a16="http://schemas.microsoft.com/office/drawing/2014/main" id="{6764515F-92FC-4557-BD4C-655978B4EC3F}"/>
              </a:ext>
            </a:extLst>
          </p:cNvPr>
          <p:cNvSpPr>
            <a:spLocks noGrp="1"/>
          </p:cNvSpPr>
          <p:nvPr>
            <p:ph type="ftr" sz="quarter" idx="11"/>
          </p:nvPr>
        </p:nvSpPr>
        <p:spPr/>
        <p:txBody>
          <a:bodyPr/>
          <a:lstStyle/>
          <a:p>
            <a:r>
              <a:rPr lang="sv-SE"/>
              <a:t>Bild 1</a:t>
            </a:r>
            <a:endParaRPr lang="sv-SE" dirty="0"/>
          </a:p>
        </p:txBody>
      </p:sp>
    </p:spTree>
    <p:extLst>
      <p:ext uri="{BB962C8B-B14F-4D97-AF65-F5344CB8AC3E}">
        <p14:creationId xmlns:p14="http://schemas.microsoft.com/office/powerpoint/2010/main" val="1675747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6612F719-2530-40A4-9CF5-32BFFE02D7CD}"/>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333" b="-33333"/>
          <a:stretch/>
        </p:blipFill>
        <p:spPr>
          <a:xfrm>
            <a:off x="8190271" y="0"/>
            <a:ext cx="4001730" cy="6858000"/>
          </a:xfrm>
        </p:spPr>
      </p:pic>
      <p:sp>
        <p:nvSpPr>
          <p:cNvPr id="2" name="Rubrik 1">
            <a:extLst>
              <a:ext uri="{FF2B5EF4-FFF2-40B4-BE49-F238E27FC236}">
                <a16:creationId xmlns:a16="http://schemas.microsoft.com/office/drawing/2014/main" id="{92BB2EC3-7400-4D7A-AB30-26D6564BF259}"/>
              </a:ext>
            </a:extLst>
          </p:cNvPr>
          <p:cNvSpPr>
            <a:spLocks noGrp="1"/>
          </p:cNvSpPr>
          <p:nvPr>
            <p:ph type="title"/>
          </p:nvPr>
        </p:nvSpPr>
        <p:spPr/>
        <p:txBody>
          <a:bodyPr/>
          <a:lstStyle/>
          <a:p>
            <a:r>
              <a:rPr lang="sv-SE" dirty="0"/>
              <a:t>Mål med mötet</a:t>
            </a:r>
          </a:p>
        </p:txBody>
      </p:sp>
      <p:sp>
        <p:nvSpPr>
          <p:cNvPr id="3" name="Platshållare för text 2">
            <a:extLst>
              <a:ext uri="{FF2B5EF4-FFF2-40B4-BE49-F238E27FC236}">
                <a16:creationId xmlns:a16="http://schemas.microsoft.com/office/drawing/2014/main" id="{C3D2964B-AF8E-40D8-B78F-44C6E832CB70}"/>
              </a:ext>
            </a:extLst>
          </p:cNvPr>
          <p:cNvSpPr>
            <a:spLocks noGrp="1"/>
          </p:cNvSpPr>
          <p:nvPr>
            <p:ph type="body" sz="quarter" idx="13"/>
          </p:nvPr>
        </p:nvSpPr>
        <p:spPr/>
        <p:txBody>
          <a:bodyPr/>
          <a:lstStyle/>
          <a:p>
            <a:pPr marL="0" indent="0">
              <a:buNone/>
            </a:pPr>
            <a:r>
              <a:rPr lang="sv-SE" dirty="0"/>
              <a:t>Deltagarna får kunskap om och möjlighet att reflektera kring:</a:t>
            </a:r>
          </a:p>
          <a:p>
            <a:pPr lvl="0"/>
            <a:r>
              <a:rPr lang="sv-SE" dirty="0"/>
              <a:t>anknytningsprocessen</a:t>
            </a:r>
          </a:p>
          <a:p>
            <a:pPr lvl="0"/>
            <a:r>
              <a:rPr lang="sv-SE" dirty="0"/>
              <a:t>hur uppväxtvillkor kan påverka barns anknytningsmönster</a:t>
            </a:r>
          </a:p>
          <a:p>
            <a:pPr lvl="0"/>
            <a:r>
              <a:rPr lang="sv-SE" dirty="0"/>
              <a:t>olika familjemönster </a:t>
            </a:r>
          </a:p>
          <a:p>
            <a:pPr lvl="0"/>
            <a:r>
              <a:rPr lang="sv-SE" dirty="0"/>
              <a:t>interkulturell kommunikation</a:t>
            </a:r>
          </a:p>
          <a:p>
            <a:pPr lvl="0"/>
            <a:r>
              <a:rPr lang="sv-SE" dirty="0"/>
              <a:t>hur familjehem kan stötta barn att bygga nya och trygga relationer. </a:t>
            </a:r>
          </a:p>
          <a:p>
            <a:pPr marL="0" indent="0">
              <a:buNone/>
            </a:pPr>
            <a:endParaRPr lang="sv-SE" dirty="0"/>
          </a:p>
        </p:txBody>
      </p:sp>
      <p:sp>
        <p:nvSpPr>
          <p:cNvPr id="4" name="Platshållare för sidfot 3">
            <a:extLst>
              <a:ext uri="{FF2B5EF4-FFF2-40B4-BE49-F238E27FC236}">
                <a16:creationId xmlns:a16="http://schemas.microsoft.com/office/drawing/2014/main" id="{FD571C72-226F-414D-9E93-186238A891FD}"/>
              </a:ext>
            </a:extLst>
          </p:cNvPr>
          <p:cNvSpPr>
            <a:spLocks noGrp="1"/>
          </p:cNvSpPr>
          <p:nvPr>
            <p:ph type="ftr" sz="quarter" idx="11"/>
          </p:nvPr>
        </p:nvSpPr>
        <p:spPr/>
        <p:txBody>
          <a:bodyPr/>
          <a:lstStyle/>
          <a:p>
            <a:r>
              <a:rPr lang="sv-SE" dirty="0"/>
              <a:t>Bild 2</a:t>
            </a:r>
          </a:p>
        </p:txBody>
      </p:sp>
    </p:spTree>
    <p:extLst>
      <p:ext uri="{BB962C8B-B14F-4D97-AF65-F5344CB8AC3E}">
        <p14:creationId xmlns:p14="http://schemas.microsoft.com/office/powerpoint/2010/main" val="4264731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DE6E9015-0C86-4966-B0F2-579B27555386}"/>
              </a:ext>
            </a:extLst>
          </p:cNvPr>
          <p:cNvSpPr>
            <a:spLocks noGrp="1"/>
          </p:cNvSpPr>
          <p:nvPr>
            <p:ph type="title"/>
          </p:nvPr>
        </p:nvSpPr>
        <p:spPr/>
        <p:txBody>
          <a:bodyPr/>
          <a:lstStyle/>
          <a:p>
            <a:r>
              <a:rPr lang="sv-SE" altLang="sv-SE" dirty="0"/>
              <a:t>Barns rättigheter-</a:t>
            </a:r>
            <a:br>
              <a:rPr lang="sv-SE" altLang="sv-SE" sz="1100" dirty="0">
                <a:highlight>
                  <a:srgbClr val="FFFF00"/>
                </a:highlight>
              </a:rPr>
            </a:br>
            <a:r>
              <a:rPr lang="sv-SE" altLang="sv-SE" dirty="0"/>
              <a:t>artikel 6 i barnkonventionen</a:t>
            </a:r>
            <a:endParaRPr lang="sv-SE" dirty="0"/>
          </a:p>
        </p:txBody>
      </p:sp>
      <p:sp>
        <p:nvSpPr>
          <p:cNvPr id="4" name="Platshållare för text 3">
            <a:extLst>
              <a:ext uri="{FF2B5EF4-FFF2-40B4-BE49-F238E27FC236}">
                <a16:creationId xmlns:a16="http://schemas.microsoft.com/office/drawing/2014/main" id="{A3980BA4-8740-447A-811B-94F5915E90C5}"/>
              </a:ext>
            </a:extLst>
          </p:cNvPr>
          <p:cNvSpPr>
            <a:spLocks noGrp="1"/>
          </p:cNvSpPr>
          <p:nvPr>
            <p:ph type="body" sz="quarter" idx="13"/>
          </p:nvPr>
        </p:nvSpPr>
        <p:spPr>
          <a:xfrm>
            <a:off x="637200" y="1863006"/>
            <a:ext cx="7020000" cy="4254021"/>
          </a:xfrm>
        </p:spPr>
        <p:txBody>
          <a:bodyPr/>
          <a:lstStyle/>
          <a:p>
            <a:r>
              <a:rPr lang="sv-SE" sz="2400" dirty="0"/>
              <a:t>Varje barn har rätt att överleva och att utvecklas.</a:t>
            </a:r>
            <a:endParaRPr lang="en-US" altLang="sv-SE" sz="2400" dirty="0"/>
          </a:p>
          <a:p>
            <a:endParaRPr lang="sv-SE" dirty="0"/>
          </a:p>
        </p:txBody>
      </p:sp>
      <p:pic>
        <p:nvPicPr>
          <p:cNvPr id="6" name="Platshållare för bild 5">
            <a:extLst>
              <a:ext uri="{FF2B5EF4-FFF2-40B4-BE49-F238E27FC236}">
                <a16:creationId xmlns:a16="http://schemas.microsoft.com/office/drawing/2014/main" id="{00731307-A649-48C2-B01E-3F386556E03F}"/>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333" b="-33333"/>
          <a:stretch/>
        </p:blipFill>
        <p:spPr/>
      </p:pic>
      <p:sp>
        <p:nvSpPr>
          <p:cNvPr id="2" name="Platshållare för sidfot 1">
            <a:extLst>
              <a:ext uri="{FF2B5EF4-FFF2-40B4-BE49-F238E27FC236}">
                <a16:creationId xmlns:a16="http://schemas.microsoft.com/office/drawing/2014/main" id="{5DC9757A-97A2-4455-8B76-F9AE23854160}"/>
              </a:ext>
            </a:extLst>
          </p:cNvPr>
          <p:cNvSpPr>
            <a:spLocks noGrp="1"/>
          </p:cNvSpPr>
          <p:nvPr>
            <p:ph type="ftr" sz="quarter" idx="11"/>
          </p:nvPr>
        </p:nvSpPr>
        <p:spPr/>
        <p:txBody>
          <a:bodyPr/>
          <a:lstStyle/>
          <a:p>
            <a:r>
              <a:rPr lang="sv-SE" dirty="0"/>
              <a:t>Bild 3</a:t>
            </a:r>
          </a:p>
        </p:txBody>
      </p:sp>
    </p:spTree>
    <p:extLst>
      <p:ext uri="{BB962C8B-B14F-4D97-AF65-F5344CB8AC3E}">
        <p14:creationId xmlns:p14="http://schemas.microsoft.com/office/powerpoint/2010/main" val="33483317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Anknytningscirkel	</a:t>
            </a:r>
            <a:endParaRPr lang="sv-SE" dirty="0">
              <a:solidFill>
                <a:srgbClr val="FF0000"/>
              </a:solidFill>
            </a:endParaRPr>
          </a:p>
        </p:txBody>
      </p:sp>
      <p:grpSp>
        <p:nvGrpSpPr>
          <p:cNvPr id="5" name="Grupp 4">
            <a:extLst>
              <a:ext uri="{FF2B5EF4-FFF2-40B4-BE49-F238E27FC236}">
                <a16:creationId xmlns:a16="http://schemas.microsoft.com/office/drawing/2014/main" id="{A3AD19F2-FA26-405D-A358-01BE800656CE}"/>
              </a:ext>
            </a:extLst>
          </p:cNvPr>
          <p:cNvGrpSpPr>
            <a:grpSpLocks noChangeAspect="1"/>
          </p:cNvGrpSpPr>
          <p:nvPr/>
        </p:nvGrpSpPr>
        <p:grpSpPr>
          <a:xfrm>
            <a:off x="3331176" y="1465141"/>
            <a:ext cx="4395681" cy="4392000"/>
            <a:chOff x="4256462" y="2107398"/>
            <a:chExt cx="3624795" cy="3621756"/>
          </a:xfrm>
        </p:grpSpPr>
        <p:sp>
          <p:nvSpPr>
            <p:cNvPr id="7" name="Ellips 6"/>
            <p:cNvSpPr>
              <a:spLocks noChangeAspect="1"/>
            </p:cNvSpPr>
            <p:nvPr/>
          </p:nvSpPr>
          <p:spPr>
            <a:xfrm>
              <a:off x="4713917" y="2601768"/>
              <a:ext cx="2649402" cy="2649402"/>
            </a:xfrm>
            <a:prstGeom prst="ellipse">
              <a:avLst/>
            </a:prstGeom>
            <a:noFill/>
            <a:ln w="38100">
              <a:solidFill>
                <a:srgbClr val="112B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9" name="textruta 8"/>
            <p:cNvSpPr txBox="1"/>
            <p:nvPr/>
          </p:nvSpPr>
          <p:spPr>
            <a:xfrm>
              <a:off x="4713915" y="3736974"/>
              <a:ext cx="2649402" cy="523220"/>
            </a:xfrm>
            <a:prstGeom prst="rect">
              <a:avLst/>
            </a:prstGeom>
            <a:noFill/>
          </p:spPr>
          <p:txBody>
            <a:bodyPr wrap="square" rtlCol="0">
              <a:spAutoFit/>
            </a:bodyPr>
            <a:lstStyle/>
            <a:p>
              <a:pPr algn="ctr"/>
              <a:r>
                <a:rPr lang="sv-SE" sz="2800" b="1" dirty="0">
                  <a:solidFill>
                    <a:srgbClr val="112B43"/>
                  </a:solidFill>
                </a:rPr>
                <a:t>Barnet</a:t>
              </a:r>
            </a:p>
          </p:txBody>
        </p:sp>
        <p:grpSp>
          <p:nvGrpSpPr>
            <p:cNvPr id="25" name="Grupp 24"/>
            <p:cNvGrpSpPr/>
            <p:nvPr/>
          </p:nvGrpSpPr>
          <p:grpSpPr>
            <a:xfrm>
              <a:off x="5464727" y="2107398"/>
              <a:ext cx="1157345" cy="1147659"/>
              <a:chOff x="5342638" y="2107398"/>
              <a:chExt cx="1040401" cy="1031694"/>
            </a:xfrm>
            <a:solidFill>
              <a:srgbClr val="005892"/>
            </a:solidFill>
          </p:grpSpPr>
          <p:sp>
            <p:nvSpPr>
              <p:cNvPr id="12" name="Ellips 11"/>
              <p:cNvSpPr/>
              <p:nvPr/>
            </p:nvSpPr>
            <p:spPr>
              <a:xfrm>
                <a:off x="5342638" y="2107398"/>
                <a:ext cx="1031694" cy="10316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21" name="textruta 20"/>
              <p:cNvSpPr txBox="1"/>
              <p:nvPr/>
            </p:nvSpPr>
            <p:spPr>
              <a:xfrm>
                <a:off x="5351347" y="2454287"/>
                <a:ext cx="1031692" cy="323165"/>
              </a:xfrm>
              <a:prstGeom prst="rect">
                <a:avLst/>
              </a:prstGeom>
              <a:noFill/>
            </p:spPr>
            <p:txBody>
              <a:bodyPr wrap="square" rtlCol="0">
                <a:spAutoFit/>
              </a:bodyPr>
              <a:lstStyle/>
              <a:p>
                <a:pPr algn="ctr"/>
                <a:r>
                  <a:rPr lang="sv-SE" sz="1500" b="1" dirty="0">
                    <a:solidFill>
                      <a:srgbClr val="FFFFFF"/>
                    </a:solidFill>
                  </a:rPr>
                  <a:t>Behov</a:t>
                </a:r>
              </a:p>
            </p:txBody>
          </p:sp>
        </p:grpSp>
        <p:grpSp>
          <p:nvGrpSpPr>
            <p:cNvPr id="27" name="Grupp 26"/>
            <p:cNvGrpSpPr/>
            <p:nvPr/>
          </p:nvGrpSpPr>
          <p:grpSpPr>
            <a:xfrm>
              <a:off x="5433184" y="4581495"/>
              <a:ext cx="1244008" cy="1147659"/>
              <a:chOff x="5314282" y="4331499"/>
              <a:chExt cx="1118307" cy="1031694"/>
            </a:xfrm>
          </p:grpSpPr>
          <p:sp>
            <p:nvSpPr>
              <p:cNvPr id="15" name="Ellips 14"/>
              <p:cNvSpPr/>
              <p:nvPr/>
            </p:nvSpPr>
            <p:spPr>
              <a:xfrm>
                <a:off x="5342638" y="4331499"/>
                <a:ext cx="1031694" cy="1031694"/>
              </a:xfrm>
              <a:prstGeom prst="ellipse">
                <a:avLst/>
              </a:prstGeom>
              <a:solidFill>
                <a:srgbClr val="005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22" name="textruta 21"/>
              <p:cNvSpPr txBox="1"/>
              <p:nvPr/>
            </p:nvSpPr>
            <p:spPr>
              <a:xfrm>
                <a:off x="5314282" y="4580059"/>
                <a:ext cx="1118307" cy="553998"/>
              </a:xfrm>
              <a:prstGeom prst="rect">
                <a:avLst/>
              </a:prstGeom>
              <a:noFill/>
            </p:spPr>
            <p:txBody>
              <a:bodyPr wrap="square" rtlCol="0">
                <a:spAutoFit/>
              </a:bodyPr>
              <a:lstStyle/>
              <a:p>
                <a:pPr algn="ctr"/>
                <a:r>
                  <a:rPr lang="sv-SE" sz="1500" b="1" dirty="0">
                    <a:solidFill>
                      <a:srgbClr val="FFFFFF"/>
                    </a:solidFill>
                  </a:rPr>
                  <a:t>Tillfreds- </a:t>
                </a:r>
                <a:r>
                  <a:rPr lang="sv-SE" sz="1500" b="1" dirty="0" err="1">
                    <a:solidFill>
                      <a:srgbClr val="FFFFFF"/>
                    </a:solidFill>
                  </a:rPr>
                  <a:t>ställelse</a:t>
                </a:r>
                <a:endParaRPr lang="sv-SE" sz="1500" b="1" dirty="0">
                  <a:solidFill>
                    <a:srgbClr val="FFFFFF"/>
                  </a:solidFill>
                </a:endParaRPr>
              </a:p>
            </p:txBody>
          </p:sp>
        </p:grpSp>
        <p:grpSp>
          <p:nvGrpSpPr>
            <p:cNvPr id="26" name="Grupp 25"/>
            <p:cNvGrpSpPr/>
            <p:nvPr/>
          </p:nvGrpSpPr>
          <p:grpSpPr>
            <a:xfrm>
              <a:off x="6672993" y="3393137"/>
              <a:ext cx="1208264" cy="1147659"/>
              <a:chOff x="6428814" y="3263219"/>
              <a:chExt cx="1086175" cy="1031694"/>
            </a:xfrm>
            <a:solidFill>
              <a:srgbClr val="005892"/>
            </a:solidFill>
          </p:grpSpPr>
          <p:sp>
            <p:nvSpPr>
              <p:cNvPr id="13" name="Ellips 12"/>
              <p:cNvSpPr/>
              <p:nvPr/>
            </p:nvSpPr>
            <p:spPr>
              <a:xfrm>
                <a:off x="6428814" y="3263219"/>
                <a:ext cx="1031694" cy="10316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23" name="textruta 22"/>
              <p:cNvSpPr txBox="1"/>
              <p:nvPr/>
            </p:nvSpPr>
            <p:spPr>
              <a:xfrm>
                <a:off x="6438776" y="3592248"/>
                <a:ext cx="1076213" cy="323165"/>
              </a:xfrm>
              <a:prstGeom prst="rect">
                <a:avLst/>
              </a:prstGeom>
              <a:noFill/>
            </p:spPr>
            <p:txBody>
              <a:bodyPr wrap="square" rtlCol="0">
                <a:spAutoFit/>
              </a:bodyPr>
              <a:lstStyle/>
              <a:p>
                <a:pPr algn="ctr"/>
                <a:r>
                  <a:rPr lang="sv-SE" sz="1500" b="1" dirty="0">
                    <a:solidFill>
                      <a:srgbClr val="FFFFFF"/>
                    </a:solidFill>
                  </a:rPr>
                  <a:t>Reaktion</a:t>
                </a:r>
              </a:p>
            </p:txBody>
          </p:sp>
        </p:grpSp>
        <p:grpSp>
          <p:nvGrpSpPr>
            <p:cNvPr id="28" name="Grupp 27"/>
            <p:cNvGrpSpPr/>
            <p:nvPr/>
          </p:nvGrpSpPr>
          <p:grpSpPr>
            <a:xfrm>
              <a:off x="4256462" y="3393137"/>
              <a:ext cx="1147659" cy="1147659"/>
              <a:chOff x="4256462" y="3263219"/>
              <a:chExt cx="1031694" cy="1031694"/>
            </a:xfrm>
          </p:grpSpPr>
          <p:sp>
            <p:nvSpPr>
              <p:cNvPr id="14" name="Ellips 13"/>
              <p:cNvSpPr/>
              <p:nvPr/>
            </p:nvSpPr>
            <p:spPr>
              <a:xfrm>
                <a:off x="4256462" y="3263219"/>
                <a:ext cx="1031694" cy="1031694"/>
              </a:xfrm>
              <a:prstGeom prst="ellipse">
                <a:avLst/>
              </a:prstGeom>
              <a:solidFill>
                <a:srgbClr val="005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24" name="textruta 23"/>
              <p:cNvSpPr txBox="1"/>
              <p:nvPr/>
            </p:nvSpPr>
            <p:spPr>
              <a:xfrm>
                <a:off x="4256462" y="3630629"/>
                <a:ext cx="1031694" cy="323165"/>
              </a:xfrm>
              <a:prstGeom prst="rect">
                <a:avLst/>
              </a:prstGeom>
              <a:noFill/>
            </p:spPr>
            <p:txBody>
              <a:bodyPr wrap="square" rtlCol="0">
                <a:spAutoFit/>
              </a:bodyPr>
              <a:lstStyle/>
              <a:p>
                <a:pPr algn="ctr"/>
                <a:r>
                  <a:rPr lang="sv-SE" sz="1500" b="1" dirty="0">
                    <a:solidFill>
                      <a:srgbClr val="FFFFFF"/>
                    </a:solidFill>
                  </a:rPr>
                  <a:t>Tillit</a:t>
                </a:r>
              </a:p>
            </p:txBody>
          </p:sp>
        </p:grpSp>
      </p:grpSp>
      <p:sp>
        <p:nvSpPr>
          <p:cNvPr id="3" name="Likbent triangel 2">
            <a:extLst>
              <a:ext uri="{FF2B5EF4-FFF2-40B4-BE49-F238E27FC236}">
                <a16:creationId xmlns:a16="http://schemas.microsoft.com/office/drawing/2014/main" id="{B8B51520-0FF0-40CA-A1AF-CA22422DA10B}"/>
              </a:ext>
            </a:extLst>
          </p:cNvPr>
          <p:cNvSpPr/>
          <p:nvPr/>
        </p:nvSpPr>
        <p:spPr>
          <a:xfrm rot="2551278">
            <a:off x="4142470" y="2460537"/>
            <a:ext cx="334004" cy="21848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Likbent triangel 28">
            <a:extLst>
              <a:ext uri="{FF2B5EF4-FFF2-40B4-BE49-F238E27FC236}">
                <a16:creationId xmlns:a16="http://schemas.microsoft.com/office/drawing/2014/main" id="{7E4CA252-886B-42F8-A5D3-33311046461B}"/>
              </a:ext>
            </a:extLst>
          </p:cNvPr>
          <p:cNvSpPr/>
          <p:nvPr/>
        </p:nvSpPr>
        <p:spPr>
          <a:xfrm rot="2861064" flipV="1">
            <a:off x="6474534" y="4704863"/>
            <a:ext cx="334004" cy="21848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Likbent triangel 29">
            <a:extLst>
              <a:ext uri="{FF2B5EF4-FFF2-40B4-BE49-F238E27FC236}">
                <a16:creationId xmlns:a16="http://schemas.microsoft.com/office/drawing/2014/main" id="{FBEB43C4-AE3B-4EF5-9EF7-3C49750BE4C3}"/>
              </a:ext>
            </a:extLst>
          </p:cNvPr>
          <p:cNvSpPr/>
          <p:nvPr/>
        </p:nvSpPr>
        <p:spPr>
          <a:xfrm rot="7914734">
            <a:off x="6469508" y="2428498"/>
            <a:ext cx="334004" cy="21848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Likbent triangel 30">
            <a:extLst>
              <a:ext uri="{FF2B5EF4-FFF2-40B4-BE49-F238E27FC236}">
                <a16:creationId xmlns:a16="http://schemas.microsoft.com/office/drawing/2014/main" id="{E4ADF74C-2D6A-4B16-8500-3D404FF3AEBE}"/>
              </a:ext>
            </a:extLst>
          </p:cNvPr>
          <p:cNvSpPr/>
          <p:nvPr/>
        </p:nvSpPr>
        <p:spPr>
          <a:xfrm rot="19013023">
            <a:off x="4214059" y="4723771"/>
            <a:ext cx="334004" cy="21848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sidfot 3">
            <a:extLst>
              <a:ext uri="{FF2B5EF4-FFF2-40B4-BE49-F238E27FC236}">
                <a16:creationId xmlns:a16="http://schemas.microsoft.com/office/drawing/2014/main" id="{4CC978CC-2176-49FF-84D3-F0C6654AE914}"/>
              </a:ext>
            </a:extLst>
          </p:cNvPr>
          <p:cNvSpPr>
            <a:spLocks noGrp="1"/>
          </p:cNvSpPr>
          <p:nvPr>
            <p:ph type="ftr" sz="quarter" idx="11"/>
          </p:nvPr>
        </p:nvSpPr>
        <p:spPr/>
        <p:txBody>
          <a:bodyPr/>
          <a:lstStyle/>
          <a:p>
            <a:r>
              <a:rPr lang="sv-SE" dirty="0"/>
              <a:t>Bild 4</a:t>
            </a:r>
          </a:p>
        </p:txBody>
      </p:sp>
    </p:spTree>
    <p:extLst>
      <p:ext uri="{BB962C8B-B14F-4D97-AF65-F5344CB8AC3E}">
        <p14:creationId xmlns:p14="http://schemas.microsoft.com/office/powerpoint/2010/main" val="1602271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89A10F6E-5E22-4F8A-800A-424B42D823CC}"/>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1303" t="-41225" r="-12712" b="-64901"/>
          <a:stretch/>
        </p:blipFill>
        <p:spPr>
          <a:xfrm>
            <a:off x="8077201" y="0"/>
            <a:ext cx="4114800" cy="6858000"/>
          </a:xfrm>
        </p:spPr>
      </p:pic>
      <p:sp>
        <p:nvSpPr>
          <p:cNvPr id="3" name="Rubrik 2">
            <a:extLst>
              <a:ext uri="{FF2B5EF4-FFF2-40B4-BE49-F238E27FC236}">
                <a16:creationId xmlns:a16="http://schemas.microsoft.com/office/drawing/2014/main" id="{CF8C7C24-C004-4477-AFDE-AA87FF53F373}"/>
              </a:ext>
            </a:extLst>
          </p:cNvPr>
          <p:cNvSpPr>
            <a:spLocks noGrp="1"/>
          </p:cNvSpPr>
          <p:nvPr>
            <p:ph type="title"/>
          </p:nvPr>
        </p:nvSpPr>
        <p:spPr>
          <a:xfrm>
            <a:off x="637200" y="587396"/>
            <a:ext cx="7020000" cy="928759"/>
          </a:xfrm>
        </p:spPr>
        <p:txBody>
          <a:bodyPr/>
          <a:lstStyle/>
          <a:p>
            <a:r>
              <a:rPr lang="sv-SE" dirty="0"/>
              <a:t>Reflektion</a:t>
            </a:r>
          </a:p>
        </p:txBody>
      </p:sp>
      <p:sp>
        <p:nvSpPr>
          <p:cNvPr id="4" name="Platshållare för text 3">
            <a:extLst>
              <a:ext uri="{FF2B5EF4-FFF2-40B4-BE49-F238E27FC236}">
                <a16:creationId xmlns:a16="http://schemas.microsoft.com/office/drawing/2014/main" id="{60BE86BB-A1A3-40F5-9604-6A09F3AEE16F}"/>
              </a:ext>
            </a:extLst>
          </p:cNvPr>
          <p:cNvSpPr>
            <a:spLocks noGrp="1"/>
          </p:cNvSpPr>
          <p:nvPr>
            <p:ph type="body" sz="quarter" idx="13"/>
          </p:nvPr>
        </p:nvSpPr>
        <p:spPr/>
        <p:txBody>
          <a:bodyPr/>
          <a:lstStyle/>
          <a:p>
            <a:r>
              <a:rPr lang="sv-SE" dirty="0"/>
              <a:t>Vem eller vilka gav dig trygghet när du var liten?</a:t>
            </a:r>
          </a:p>
          <a:p>
            <a:r>
              <a:rPr lang="sv-SE" dirty="0"/>
              <a:t>Hur gav de dig trygghet?</a:t>
            </a:r>
          </a:p>
          <a:p>
            <a:r>
              <a:rPr lang="sv-SE" dirty="0"/>
              <a:t>Om du har egna barn: </a:t>
            </a:r>
            <a:br>
              <a:rPr lang="sv-SE" dirty="0"/>
            </a:br>
            <a:r>
              <a:rPr lang="sv-SE" dirty="0"/>
              <a:t>Hur gör du när du vill ge dem trygghet?</a:t>
            </a:r>
          </a:p>
          <a:p>
            <a:r>
              <a:rPr lang="sv-SE" dirty="0"/>
              <a:t>Hur kan du göra för att ge trygghet till ett barn som placeras hos dig?</a:t>
            </a:r>
          </a:p>
          <a:p>
            <a:endParaRPr lang="sv-SE" dirty="0"/>
          </a:p>
        </p:txBody>
      </p:sp>
      <p:sp>
        <p:nvSpPr>
          <p:cNvPr id="2" name="Platshållare för sidfot 1">
            <a:extLst>
              <a:ext uri="{FF2B5EF4-FFF2-40B4-BE49-F238E27FC236}">
                <a16:creationId xmlns:a16="http://schemas.microsoft.com/office/drawing/2014/main" id="{79FA1B2B-A46A-4C87-9754-622A67F3E6E6}"/>
              </a:ext>
            </a:extLst>
          </p:cNvPr>
          <p:cNvSpPr>
            <a:spLocks noGrp="1"/>
          </p:cNvSpPr>
          <p:nvPr>
            <p:ph type="ftr" sz="quarter" idx="11"/>
          </p:nvPr>
        </p:nvSpPr>
        <p:spPr/>
        <p:txBody>
          <a:bodyPr/>
          <a:lstStyle/>
          <a:p>
            <a:r>
              <a:rPr lang="sv-SE" dirty="0"/>
              <a:t>Bild 5</a:t>
            </a:r>
          </a:p>
        </p:txBody>
      </p:sp>
    </p:spTree>
    <p:extLst>
      <p:ext uri="{BB962C8B-B14F-4D97-AF65-F5344CB8AC3E}">
        <p14:creationId xmlns:p14="http://schemas.microsoft.com/office/powerpoint/2010/main" val="22732197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86541" y="525456"/>
            <a:ext cx="9268800" cy="1296144"/>
          </a:xfrm>
        </p:spPr>
        <p:txBody>
          <a:bodyPr/>
          <a:lstStyle/>
          <a:p>
            <a:r>
              <a:rPr lang="sv-SE" dirty="0"/>
              <a:t>Film: Hur är det att vara placerad?  		</a:t>
            </a:r>
            <a:endParaRPr lang="sv-SE" sz="2000" dirty="0">
              <a:solidFill>
                <a:srgbClr val="FF0000"/>
              </a:solidFill>
            </a:endParaRPr>
          </a:p>
        </p:txBody>
      </p:sp>
      <p:sp>
        <p:nvSpPr>
          <p:cNvPr id="5" name="textruta 4">
            <a:extLst>
              <a:ext uri="{FF2B5EF4-FFF2-40B4-BE49-F238E27FC236}">
                <a16:creationId xmlns:a16="http://schemas.microsoft.com/office/drawing/2014/main" id="{35160655-5762-4499-AC01-FA7D630B9504}"/>
              </a:ext>
            </a:extLst>
          </p:cNvPr>
          <p:cNvSpPr txBox="1"/>
          <p:nvPr/>
        </p:nvSpPr>
        <p:spPr>
          <a:xfrm>
            <a:off x="1616927" y="1460810"/>
            <a:ext cx="6177775" cy="1554272"/>
          </a:xfrm>
          <a:prstGeom prst="rect">
            <a:avLst/>
          </a:prstGeom>
          <a:noFill/>
        </p:spPr>
        <p:txBody>
          <a:bodyPr wrap="square" rtlCol="0">
            <a:spAutoFit/>
          </a:bodyPr>
          <a:lstStyle/>
          <a:p>
            <a:endParaRPr lang="sv-SE" sz="1900" dirty="0">
              <a:highlight>
                <a:srgbClr val="FFFF00"/>
              </a:highlight>
            </a:endParaRPr>
          </a:p>
          <a:p>
            <a:endParaRPr lang="sv-SE" sz="1900" dirty="0">
              <a:highlight>
                <a:srgbClr val="FFFF00"/>
              </a:highlight>
            </a:endParaRPr>
          </a:p>
          <a:p>
            <a:endParaRPr lang="sv-SE" sz="1900" dirty="0">
              <a:highlight>
                <a:srgbClr val="FFFF00"/>
              </a:highlight>
            </a:endParaRPr>
          </a:p>
          <a:p>
            <a:endParaRPr lang="sv-SE" sz="1900" dirty="0">
              <a:highlight>
                <a:srgbClr val="FFFF00"/>
              </a:highlight>
            </a:endParaRPr>
          </a:p>
          <a:p>
            <a:endParaRPr lang="sv-SE" sz="1900" dirty="0">
              <a:highlight>
                <a:srgbClr val="FFFF00"/>
              </a:highlight>
            </a:endParaRPr>
          </a:p>
        </p:txBody>
      </p:sp>
      <p:pic>
        <p:nvPicPr>
          <p:cNvPr id="7" name="Bildobjekt 6">
            <a:extLst>
              <a:ext uri="{FF2B5EF4-FFF2-40B4-BE49-F238E27FC236}">
                <a16:creationId xmlns:a16="http://schemas.microsoft.com/office/drawing/2014/main" id="{EF2263D3-A63D-4BAF-9B89-B57010045710}"/>
              </a:ext>
            </a:extLst>
          </p:cNvPr>
          <p:cNvPicPr>
            <a:picLocks noChangeAspect="1"/>
          </p:cNvPicPr>
          <p:nvPr/>
        </p:nvPicPr>
        <p:blipFill rotWithShape="1">
          <a:blip r:embed="rId3"/>
          <a:srcRect l="7310" t="7018" b="14152"/>
          <a:stretch/>
        </p:blipFill>
        <p:spPr>
          <a:xfrm>
            <a:off x="782400" y="1460810"/>
            <a:ext cx="7846827" cy="4170948"/>
          </a:xfrm>
          <a:prstGeom prst="rect">
            <a:avLst/>
          </a:prstGeom>
        </p:spPr>
      </p:pic>
      <p:sp>
        <p:nvSpPr>
          <p:cNvPr id="3" name="Rektangel 2">
            <a:extLst>
              <a:ext uri="{FF2B5EF4-FFF2-40B4-BE49-F238E27FC236}">
                <a16:creationId xmlns:a16="http://schemas.microsoft.com/office/drawing/2014/main" id="{9F22C5DC-5AB7-49AC-B2FB-99F190121EBD}"/>
              </a:ext>
            </a:extLst>
          </p:cNvPr>
          <p:cNvSpPr/>
          <p:nvPr/>
        </p:nvSpPr>
        <p:spPr>
          <a:xfrm>
            <a:off x="707923" y="5750712"/>
            <a:ext cx="6096000" cy="400110"/>
          </a:xfrm>
          <a:prstGeom prst="rect">
            <a:avLst/>
          </a:prstGeom>
        </p:spPr>
        <p:txBody>
          <a:bodyPr>
            <a:spAutoFit/>
          </a:bodyPr>
          <a:lstStyle/>
          <a:p>
            <a:r>
              <a:rPr lang="sv-SE" sz="1000" dirty="0"/>
              <a:t>Källa: Syskonstödet</a:t>
            </a:r>
          </a:p>
          <a:p>
            <a:r>
              <a:rPr lang="sv-SE" sz="1000" dirty="0">
                <a:hlinkClick r:id="rId4"/>
              </a:rPr>
              <a:t>Länk till filmen</a:t>
            </a:r>
            <a:endParaRPr lang="sv-SE" sz="1000" dirty="0"/>
          </a:p>
        </p:txBody>
      </p:sp>
      <p:sp>
        <p:nvSpPr>
          <p:cNvPr id="4" name="Platshållare för sidfot 3">
            <a:extLst>
              <a:ext uri="{FF2B5EF4-FFF2-40B4-BE49-F238E27FC236}">
                <a16:creationId xmlns:a16="http://schemas.microsoft.com/office/drawing/2014/main" id="{D6E92314-F958-4A84-8CE8-9CFE67365D89}"/>
              </a:ext>
            </a:extLst>
          </p:cNvPr>
          <p:cNvSpPr>
            <a:spLocks noGrp="1"/>
          </p:cNvSpPr>
          <p:nvPr>
            <p:ph type="ftr" sz="quarter" idx="11"/>
          </p:nvPr>
        </p:nvSpPr>
        <p:spPr/>
        <p:txBody>
          <a:bodyPr/>
          <a:lstStyle/>
          <a:p>
            <a:r>
              <a:rPr lang="sv-SE" dirty="0"/>
              <a:t>Bild 6</a:t>
            </a:r>
          </a:p>
        </p:txBody>
      </p:sp>
    </p:spTree>
    <p:extLst>
      <p:ext uri="{BB962C8B-B14F-4D97-AF65-F5344CB8AC3E}">
        <p14:creationId xmlns:p14="http://schemas.microsoft.com/office/powerpoint/2010/main" val="3806123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0D3B6A75-1512-473A-A397-6407DC9C1FF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21126" b="-45216"/>
          <a:stretch/>
        </p:blipFill>
        <p:spPr>
          <a:xfrm>
            <a:off x="8077201" y="0"/>
            <a:ext cx="4114800" cy="6858000"/>
          </a:xfrm>
        </p:spPr>
      </p:pic>
      <p:sp>
        <p:nvSpPr>
          <p:cNvPr id="5" name="Rubrik 4">
            <a:extLst>
              <a:ext uri="{FF2B5EF4-FFF2-40B4-BE49-F238E27FC236}">
                <a16:creationId xmlns:a16="http://schemas.microsoft.com/office/drawing/2014/main" id="{6C97A785-BE14-49A6-844A-AAFF98DF6C34}"/>
              </a:ext>
            </a:extLst>
          </p:cNvPr>
          <p:cNvSpPr>
            <a:spLocks noGrp="1"/>
          </p:cNvSpPr>
          <p:nvPr>
            <p:ph type="title"/>
          </p:nvPr>
        </p:nvSpPr>
        <p:spPr/>
        <p:txBody>
          <a:bodyPr/>
          <a:lstStyle/>
          <a:p>
            <a:r>
              <a:rPr lang="sv-SE" dirty="0"/>
              <a:t>Fundera på…</a:t>
            </a:r>
          </a:p>
        </p:txBody>
      </p:sp>
      <p:sp>
        <p:nvSpPr>
          <p:cNvPr id="3" name="Platshållare för text 2">
            <a:extLst>
              <a:ext uri="{FF2B5EF4-FFF2-40B4-BE49-F238E27FC236}">
                <a16:creationId xmlns:a16="http://schemas.microsoft.com/office/drawing/2014/main" id="{85A315FF-E3A7-4691-8937-DC71A24D2137}"/>
              </a:ext>
            </a:extLst>
          </p:cNvPr>
          <p:cNvSpPr>
            <a:spLocks noGrp="1"/>
          </p:cNvSpPr>
          <p:nvPr>
            <p:ph type="body" sz="quarter" idx="13"/>
          </p:nvPr>
        </p:nvSpPr>
        <p:spPr>
          <a:xfrm>
            <a:off x="637200" y="1634400"/>
            <a:ext cx="7020000" cy="4064834"/>
          </a:xfrm>
        </p:spPr>
        <p:txBody>
          <a:bodyPr/>
          <a:lstStyle/>
          <a:p>
            <a:pPr marL="342900" indent="-342900">
              <a:buFont typeface="Arial" panose="020B0604020202020204" pitchFamily="34" charset="0"/>
              <a:buChar char="•"/>
            </a:pPr>
            <a:r>
              <a:rPr lang="sv-SE" dirty="0"/>
              <a:t>Hur känner sig flickan?</a:t>
            </a:r>
          </a:p>
          <a:p>
            <a:pPr marL="342900" indent="-342900">
              <a:buFont typeface="Arial" panose="020B0604020202020204" pitchFamily="34" charset="0"/>
              <a:buChar char="•"/>
            </a:pPr>
            <a:r>
              <a:rPr lang="sv-SE" dirty="0"/>
              <a:t>Hur tänker flickan om att flytta till familjehemmet?</a:t>
            </a:r>
          </a:p>
          <a:p>
            <a:pPr marL="0" indent="0">
              <a:buNone/>
            </a:pPr>
            <a:endParaRPr lang="sv-SE" i="1" dirty="0"/>
          </a:p>
        </p:txBody>
      </p:sp>
      <p:sp>
        <p:nvSpPr>
          <p:cNvPr id="2" name="Platshållare för sidfot 1">
            <a:extLst>
              <a:ext uri="{FF2B5EF4-FFF2-40B4-BE49-F238E27FC236}">
                <a16:creationId xmlns:a16="http://schemas.microsoft.com/office/drawing/2014/main" id="{D8FD612A-6719-403B-B51A-FD9D38B2147D}"/>
              </a:ext>
            </a:extLst>
          </p:cNvPr>
          <p:cNvSpPr>
            <a:spLocks noGrp="1"/>
          </p:cNvSpPr>
          <p:nvPr>
            <p:ph type="ftr" sz="quarter" idx="11"/>
          </p:nvPr>
        </p:nvSpPr>
        <p:spPr/>
        <p:txBody>
          <a:bodyPr/>
          <a:lstStyle/>
          <a:p>
            <a:r>
              <a:rPr lang="sv-SE" dirty="0"/>
              <a:t>Bild 7</a:t>
            </a:r>
          </a:p>
        </p:txBody>
      </p:sp>
    </p:spTree>
    <p:extLst>
      <p:ext uri="{BB962C8B-B14F-4D97-AF65-F5344CB8AC3E}">
        <p14:creationId xmlns:p14="http://schemas.microsoft.com/office/powerpoint/2010/main" val="777402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445C00-1EC5-4F8A-AA6F-ED60CD3FEFC9}"/>
              </a:ext>
            </a:extLst>
          </p:cNvPr>
          <p:cNvSpPr>
            <a:spLocks noGrp="1"/>
          </p:cNvSpPr>
          <p:nvPr>
            <p:ph type="title"/>
          </p:nvPr>
        </p:nvSpPr>
        <p:spPr/>
        <p:txBody>
          <a:bodyPr/>
          <a:lstStyle/>
          <a:p>
            <a:r>
              <a:rPr lang="sv-SE" dirty="0"/>
              <a:t>Utbildningens mål</a:t>
            </a:r>
          </a:p>
        </p:txBody>
      </p:sp>
      <p:sp>
        <p:nvSpPr>
          <p:cNvPr id="3" name="Platshållare för text 2">
            <a:extLst>
              <a:ext uri="{FF2B5EF4-FFF2-40B4-BE49-F238E27FC236}">
                <a16:creationId xmlns:a16="http://schemas.microsoft.com/office/drawing/2014/main" id="{5E8DD5ED-B609-41CD-8BC1-CC2A86776C2F}"/>
              </a:ext>
            </a:extLst>
          </p:cNvPr>
          <p:cNvSpPr>
            <a:spLocks noGrp="1"/>
          </p:cNvSpPr>
          <p:nvPr>
            <p:ph type="body" sz="quarter" idx="13"/>
          </p:nvPr>
        </p:nvSpPr>
        <p:spPr>
          <a:xfrm>
            <a:off x="653292" y="1614586"/>
            <a:ext cx="8463814" cy="4583838"/>
          </a:xfrm>
        </p:spPr>
        <p:txBody>
          <a:bodyPr/>
          <a:lstStyle/>
          <a:p>
            <a:r>
              <a:rPr lang="sv-SE" dirty="0"/>
              <a:t>Ge möjlighet att känna sig förberedda på vad det innebär att vara familjehem och hur det kan påverka både det placerade barnet och den egna familjen.</a:t>
            </a:r>
          </a:p>
          <a:p>
            <a:r>
              <a:rPr lang="sv-SE" dirty="0"/>
              <a:t>Ge ökade kunskaper om</a:t>
            </a:r>
          </a:p>
          <a:p>
            <a:pPr marL="342900" indent="-342900">
              <a:buFont typeface="Arial" panose="020B0604020202020204" pitchFamily="34" charset="0"/>
              <a:buChar char="•"/>
            </a:pPr>
            <a:r>
              <a:rPr lang="sv-SE" dirty="0"/>
              <a:t>familjehemsvården och barnen</a:t>
            </a:r>
          </a:p>
          <a:p>
            <a:pPr marL="342900" indent="-342900">
              <a:buFont typeface="Arial" panose="020B0604020202020204" pitchFamily="34" charset="0"/>
              <a:buChar char="•"/>
            </a:pPr>
            <a:r>
              <a:rPr lang="sv-SE" dirty="0"/>
              <a:t>ramarna för uppdraget – lagstiftning, samarbete, roller</a:t>
            </a:r>
          </a:p>
          <a:p>
            <a:pPr marL="342900" indent="-342900">
              <a:buFont typeface="Arial" panose="020B0604020202020204" pitchFamily="34" charset="0"/>
              <a:buChar char="•"/>
            </a:pPr>
            <a:r>
              <a:rPr lang="sv-SE" dirty="0"/>
              <a:t>barnens behov och rättigheter</a:t>
            </a:r>
          </a:p>
          <a:p>
            <a:endParaRPr lang="sv-SE" dirty="0"/>
          </a:p>
        </p:txBody>
      </p:sp>
      <p:sp>
        <p:nvSpPr>
          <p:cNvPr id="5" name="Platshållare för sidfot 4">
            <a:extLst>
              <a:ext uri="{FF2B5EF4-FFF2-40B4-BE49-F238E27FC236}">
                <a16:creationId xmlns:a16="http://schemas.microsoft.com/office/drawing/2014/main" id="{3E92DC3B-55EF-404D-B29F-0BD71D4D7920}"/>
              </a:ext>
            </a:extLst>
          </p:cNvPr>
          <p:cNvSpPr>
            <a:spLocks noGrp="1"/>
          </p:cNvSpPr>
          <p:nvPr>
            <p:ph type="ftr" sz="quarter" idx="11"/>
          </p:nvPr>
        </p:nvSpPr>
        <p:spPr/>
        <p:txBody>
          <a:bodyPr/>
          <a:lstStyle/>
          <a:p>
            <a:r>
              <a:rPr lang="sv-SE" dirty="0"/>
              <a:t>Bild 5</a:t>
            </a:r>
          </a:p>
        </p:txBody>
      </p:sp>
    </p:spTree>
    <p:extLst>
      <p:ext uri="{BB962C8B-B14F-4D97-AF65-F5344CB8AC3E}">
        <p14:creationId xmlns:p14="http://schemas.microsoft.com/office/powerpoint/2010/main" val="9616313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38A57C99-FABA-4F78-A793-462762AEE55E}"/>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171" b="-33171"/>
          <a:stretch/>
        </p:blipFill>
        <p:spPr/>
      </p:pic>
      <p:sp>
        <p:nvSpPr>
          <p:cNvPr id="2" name="Rubrik 1">
            <a:extLst>
              <a:ext uri="{FF2B5EF4-FFF2-40B4-BE49-F238E27FC236}">
                <a16:creationId xmlns:a16="http://schemas.microsoft.com/office/drawing/2014/main" id="{05633DF2-50D1-4F0C-9972-119027E58FE2}"/>
              </a:ext>
            </a:extLst>
          </p:cNvPr>
          <p:cNvSpPr>
            <a:spLocks noGrp="1"/>
          </p:cNvSpPr>
          <p:nvPr>
            <p:ph type="title"/>
          </p:nvPr>
        </p:nvSpPr>
        <p:spPr/>
        <p:txBody>
          <a:bodyPr/>
          <a:lstStyle/>
          <a:p>
            <a:r>
              <a:rPr lang="sv-SE" dirty="0"/>
              <a:t>Fundera på…</a:t>
            </a:r>
          </a:p>
        </p:txBody>
      </p:sp>
      <p:sp>
        <p:nvSpPr>
          <p:cNvPr id="3" name="Platshållare för text 2">
            <a:extLst>
              <a:ext uri="{FF2B5EF4-FFF2-40B4-BE49-F238E27FC236}">
                <a16:creationId xmlns:a16="http://schemas.microsoft.com/office/drawing/2014/main" id="{C4ACC3BF-FC97-4CCD-AA8B-6347C937C947}"/>
              </a:ext>
            </a:extLst>
          </p:cNvPr>
          <p:cNvSpPr>
            <a:spLocks noGrp="1"/>
          </p:cNvSpPr>
          <p:nvPr>
            <p:ph type="body" sz="quarter" idx="13"/>
          </p:nvPr>
        </p:nvSpPr>
        <p:spPr/>
        <p:txBody>
          <a:bodyPr/>
          <a:lstStyle/>
          <a:p>
            <a:r>
              <a:rPr lang="sv-SE" dirty="0"/>
              <a:t>Hur skulle ni tänka om att ta emot flickan?</a:t>
            </a:r>
          </a:p>
          <a:p>
            <a:r>
              <a:rPr lang="sv-SE" dirty="0"/>
              <a:t>Hur skulle ni som familjehemsföräldrar bygga en tillitsfull relation med flickan? </a:t>
            </a:r>
          </a:p>
        </p:txBody>
      </p:sp>
      <p:sp>
        <p:nvSpPr>
          <p:cNvPr id="4" name="Platshållare för sidfot 3">
            <a:extLst>
              <a:ext uri="{FF2B5EF4-FFF2-40B4-BE49-F238E27FC236}">
                <a16:creationId xmlns:a16="http://schemas.microsoft.com/office/drawing/2014/main" id="{A0D70A2C-6929-4C1D-BEDC-6A7C5388F94C}"/>
              </a:ext>
            </a:extLst>
          </p:cNvPr>
          <p:cNvSpPr>
            <a:spLocks noGrp="1"/>
          </p:cNvSpPr>
          <p:nvPr>
            <p:ph type="ftr" sz="quarter" idx="11"/>
          </p:nvPr>
        </p:nvSpPr>
        <p:spPr/>
        <p:txBody>
          <a:bodyPr/>
          <a:lstStyle/>
          <a:p>
            <a:r>
              <a:rPr lang="sv-SE" dirty="0"/>
              <a:t>Bild 8</a:t>
            </a:r>
          </a:p>
        </p:txBody>
      </p:sp>
    </p:spTree>
    <p:extLst>
      <p:ext uri="{BB962C8B-B14F-4D97-AF65-F5344CB8AC3E}">
        <p14:creationId xmlns:p14="http://schemas.microsoft.com/office/powerpoint/2010/main" val="2348185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BF78D2C-E156-4290-9A6C-C51A2800DA8B}"/>
              </a:ext>
            </a:extLst>
          </p:cNvPr>
          <p:cNvSpPr>
            <a:spLocks noGrp="1"/>
          </p:cNvSpPr>
          <p:nvPr>
            <p:ph type="title"/>
          </p:nvPr>
        </p:nvSpPr>
        <p:spPr/>
        <p:txBody>
          <a:bodyPr/>
          <a:lstStyle/>
          <a:p>
            <a:r>
              <a:rPr lang="sv-SE" dirty="0"/>
              <a:t>Skapa positivt samspel</a:t>
            </a:r>
          </a:p>
        </p:txBody>
      </p:sp>
      <p:sp>
        <p:nvSpPr>
          <p:cNvPr id="4" name="Platshållare för text 3">
            <a:extLst>
              <a:ext uri="{FF2B5EF4-FFF2-40B4-BE49-F238E27FC236}">
                <a16:creationId xmlns:a16="http://schemas.microsoft.com/office/drawing/2014/main" id="{32C7F119-028A-48FC-A3C5-B544F66C7D09}"/>
              </a:ext>
            </a:extLst>
          </p:cNvPr>
          <p:cNvSpPr>
            <a:spLocks noGrp="1"/>
          </p:cNvSpPr>
          <p:nvPr>
            <p:ph type="body" sz="quarter" idx="13"/>
          </p:nvPr>
        </p:nvSpPr>
        <p:spPr/>
        <p:txBody>
          <a:bodyPr/>
          <a:lstStyle/>
          <a:p>
            <a:r>
              <a:rPr lang="sv-SE" dirty="0"/>
              <a:t>Visa kärlek, värme och omsorg</a:t>
            </a:r>
          </a:p>
          <a:p>
            <a:r>
              <a:rPr lang="sv-SE" dirty="0"/>
              <a:t>Sätt gränser och regler som barnet kan klara</a:t>
            </a:r>
          </a:p>
          <a:p>
            <a:r>
              <a:rPr lang="sv-SE" dirty="0"/>
              <a:t>Lyssna, ha tålamod och var förutsägbar</a:t>
            </a:r>
          </a:p>
          <a:p>
            <a:r>
              <a:rPr lang="sv-SE" dirty="0"/>
              <a:t>Skapa rutiner i vardagen</a:t>
            </a:r>
          </a:p>
          <a:p>
            <a:r>
              <a:rPr lang="sv-SE" dirty="0"/>
              <a:t>Småprata och sätt ord på tankar och känslor</a:t>
            </a:r>
          </a:p>
          <a:p>
            <a:r>
              <a:rPr lang="sv-SE" dirty="0"/>
              <a:t>Hjälp barnet att släppa oro för föräldrarna </a:t>
            </a:r>
            <a:br>
              <a:rPr lang="sv-SE" dirty="0"/>
            </a:br>
            <a:r>
              <a:rPr lang="sv-SE" dirty="0"/>
              <a:t>– ge saklig information</a:t>
            </a:r>
          </a:p>
          <a:p>
            <a:r>
              <a:rPr lang="sv-SE" dirty="0"/>
              <a:t>Hantera känslor </a:t>
            </a:r>
            <a:br>
              <a:rPr lang="sv-SE" dirty="0"/>
            </a:br>
            <a:r>
              <a:rPr lang="sv-SE" dirty="0"/>
              <a:t>– var en förebild</a:t>
            </a:r>
          </a:p>
          <a:p>
            <a:r>
              <a:rPr lang="sv-SE" dirty="0"/>
              <a:t>Inkludera barnet i familjen</a:t>
            </a:r>
          </a:p>
        </p:txBody>
      </p:sp>
      <p:pic>
        <p:nvPicPr>
          <p:cNvPr id="6" name="Platshållare för bild 5">
            <a:extLst>
              <a:ext uri="{FF2B5EF4-FFF2-40B4-BE49-F238E27FC236}">
                <a16:creationId xmlns:a16="http://schemas.microsoft.com/office/drawing/2014/main" id="{87F4980D-5756-443A-BDBC-37E4EED2045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8108" r="28108"/>
          <a:stretch>
            <a:fillRect/>
          </a:stretch>
        </p:blipFill>
        <p:spPr/>
      </p:pic>
      <p:sp>
        <p:nvSpPr>
          <p:cNvPr id="2" name="Platshållare för sidfot 1">
            <a:extLst>
              <a:ext uri="{FF2B5EF4-FFF2-40B4-BE49-F238E27FC236}">
                <a16:creationId xmlns:a16="http://schemas.microsoft.com/office/drawing/2014/main" id="{DC9CA204-F587-4FF3-AB0D-1C4713EDB9DD}"/>
              </a:ext>
            </a:extLst>
          </p:cNvPr>
          <p:cNvSpPr>
            <a:spLocks noGrp="1"/>
          </p:cNvSpPr>
          <p:nvPr>
            <p:ph type="ftr" sz="quarter" idx="11"/>
          </p:nvPr>
        </p:nvSpPr>
        <p:spPr/>
        <p:txBody>
          <a:bodyPr/>
          <a:lstStyle/>
          <a:p>
            <a:r>
              <a:rPr lang="sv-SE" dirty="0"/>
              <a:t>Bild 9</a:t>
            </a:r>
          </a:p>
        </p:txBody>
      </p:sp>
    </p:spTree>
    <p:extLst>
      <p:ext uri="{BB962C8B-B14F-4D97-AF65-F5344CB8AC3E}">
        <p14:creationId xmlns:p14="http://schemas.microsoft.com/office/powerpoint/2010/main" val="21083194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88F982E5-0099-406A-B6FE-CB95145D2349}"/>
              </a:ext>
            </a:extLst>
          </p:cNvPr>
          <p:cNvSpPr txBox="1"/>
          <p:nvPr/>
        </p:nvSpPr>
        <p:spPr>
          <a:xfrm>
            <a:off x="829175" y="6149797"/>
            <a:ext cx="7964095" cy="246221"/>
          </a:xfrm>
          <a:prstGeom prst="rect">
            <a:avLst/>
          </a:prstGeom>
          <a:noFill/>
        </p:spPr>
        <p:txBody>
          <a:bodyPr wrap="square" rtlCol="0">
            <a:spAutoFit/>
          </a:bodyPr>
          <a:lstStyle/>
          <a:p>
            <a:r>
              <a:rPr lang="sv-SE" sz="1000" dirty="0"/>
              <a:t>Källa: World </a:t>
            </a:r>
            <a:r>
              <a:rPr lang="sv-SE" sz="1000" dirty="0" err="1"/>
              <a:t>values</a:t>
            </a:r>
            <a:r>
              <a:rPr lang="sv-SE" sz="1000" dirty="0"/>
              <a:t> survey, Institutet för framtidsstudier 2021.</a:t>
            </a:r>
          </a:p>
        </p:txBody>
      </p:sp>
      <p:pic>
        <p:nvPicPr>
          <p:cNvPr id="15" name="Platshållare för innehåll 14">
            <a:extLst>
              <a:ext uri="{FF2B5EF4-FFF2-40B4-BE49-F238E27FC236}">
                <a16:creationId xmlns:a16="http://schemas.microsoft.com/office/drawing/2014/main" id="{ECDE68B1-3677-4B0B-9E10-3C5E2AE471B7}"/>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29176" y="1257297"/>
            <a:ext cx="7308000" cy="4927378"/>
          </a:xfrm>
        </p:spPr>
      </p:pic>
      <p:sp>
        <p:nvSpPr>
          <p:cNvPr id="17" name="Rubrik 4">
            <a:extLst>
              <a:ext uri="{FF2B5EF4-FFF2-40B4-BE49-F238E27FC236}">
                <a16:creationId xmlns:a16="http://schemas.microsoft.com/office/drawing/2014/main" id="{6FB74EC4-DCBB-4E41-B1E2-9DB58107940A}"/>
              </a:ext>
            </a:extLst>
          </p:cNvPr>
          <p:cNvSpPr>
            <a:spLocks noGrp="1"/>
          </p:cNvSpPr>
          <p:nvPr>
            <p:ph type="title"/>
          </p:nvPr>
        </p:nvSpPr>
        <p:spPr>
          <a:xfrm>
            <a:off x="636888" y="540000"/>
            <a:ext cx="7020000" cy="1080000"/>
          </a:xfrm>
        </p:spPr>
        <p:txBody>
          <a:bodyPr/>
          <a:lstStyle/>
          <a:p>
            <a:r>
              <a:rPr lang="sv-SE" dirty="0"/>
              <a:t>Fundera på…</a:t>
            </a:r>
          </a:p>
        </p:txBody>
      </p:sp>
      <p:sp>
        <p:nvSpPr>
          <p:cNvPr id="3" name="Platshållare för sidfot 2">
            <a:extLst>
              <a:ext uri="{FF2B5EF4-FFF2-40B4-BE49-F238E27FC236}">
                <a16:creationId xmlns:a16="http://schemas.microsoft.com/office/drawing/2014/main" id="{6F235381-1A30-40A8-ACB0-9838B9EAB1D5}"/>
              </a:ext>
            </a:extLst>
          </p:cNvPr>
          <p:cNvSpPr>
            <a:spLocks noGrp="1"/>
          </p:cNvSpPr>
          <p:nvPr>
            <p:ph type="ftr" sz="quarter" idx="11"/>
          </p:nvPr>
        </p:nvSpPr>
        <p:spPr/>
        <p:txBody>
          <a:bodyPr/>
          <a:lstStyle/>
          <a:p>
            <a:r>
              <a:rPr lang="sv-SE" dirty="0"/>
              <a:t>Bild 10</a:t>
            </a:r>
          </a:p>
        </p:txBody>
      </p:sp>
    </p:spTree>
    <p:extLst>
      <p:ext uri="{BB962C8B-B14F-4D97-AF65-F5344CB8AC3E}">
        <p14:creationId xmlns:p14="http://schemas.microsoft.com/office/powerpoint/2010/main" val="48011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420071-CBC4-4F3D-932B-8954DCAE4397}"/>
              </a:ext>
            </a:extLst>
          </p:cNvPr>
          <p:cNvSpPr>
            <a:spLocks noGrp="1"/>
          </p:cNvSpPr>
          <p:nvPr>
            <p:ph type="title"/>
          </p:nvPr>
        </p:nvSpPr>
        <p:spPr/>
        <p:txBody>
          <a:bodyPr/>
          <a:lstStyle/>
          <a:p>
            <a:r>
              <a:rPr lang="sv-SE" b="0" dirty="0">
                <a:solidFill>
                  <a:schemeClr val="bg1"/>
                </a:solidFill>
              </a:rPr>
              <a:t>Individualistisk- och kollektivistisk livssyn </a:t>
            </a:r>
            <a:endParaRPr lang="sv-SE" dirty="0">
              <a:solidFill>
                <a:schemeClr val="bg1"/>
              </a:solidFill>
            </a:endParaRPr>
          </a:p>
        </p:txBody>
      </p:sp>
      <p:graphicFrame>
        <p:nvGraphicFramePr>
          <p:cNvPr id="3" name="Tabell 2">
            <a:extLst>
              <a:ext uri="{FF2B5EF4-FFF2-40B4-BE49-F238E27FC236}">
                <a16:creationId xmlns:a16="http://schemas.microsoft.com/office/drawing/2014/main" id="{AAC4CDE5-0543-4448-91FA-0D48BCF96B71}"/>
              </a:ext>
            </a:extLst>
          </p:cNvPr>
          <p:cNvGraphicFramePr>
            <a:graphicFrameLocks noGrp="1"/>
          </p:cNvGraphicFramePr>
          <p:nvPr/>
        </p:nvGraphicFramePr>
        <p:xfrm>
          <a:off x="619759" y="1787071"/>
          <a:ext cx="8264934" cy="3617460"/>
        </p:xfrm>
        <a:graphic>
          <a:graphicData uri="http://schemas.openxmlformats.org/drawingml/2006/table">
            <a:tbl>
              <a:tblPr firstRow="1" bandRow="1">
                <a:tableStyleId>{7DF18680-E054-41AD-8BC1-D1AEF772440D}</a:tableStyleId>
              </a:tblPr>
              <a:tblGrid>
                <a:gridCol w="4132467">
                  <a:extLst>
                    <a:ext uri="{9D8B030D-6E8A-4147-A177-3AD203B41FA5}">
                      <a16:colId xmlns:a16="http://schemas.microsoft.com/office/drawing/2014/main" val="2565224149"/>
                    </a:ext>
                  </a:extLst>
                </a:gridCol>
                <a:gridCol w="4132467">
                  <a:extLst>
                    <a:ext uri="{9D8B030D-6E8A-4147-A177-3AD203B41FA5}">
                      <a16:colId xmlns:a16="http://schemas.microsoft.com/office/drawing/2014/main" val="42316670"/>
                    </a:ext>
                  </a:extLst>
                </a:gridCol>
              </a:tblGrid>
              <a:tr h="496397">
                <a:tc>
                  <a:txBody>
                    <a:bodyPr/>
                    <a:lstStyle/>
                    <a:p>
                      <a:pPr>
                        <a:spcBef>
                          <a:spcPts val="200"/>
                        </a:spcBef>
                        <a:spcAft>
                          <a:spcPts val="200"/>
                        </a:spcAft>
                      </a:pPr>
                      <a:r>
                        <a:rPr lang="sv-SE" sz="2000" b="1" dirty="0">
                          <a:solidFill>
                            <a:schemeClr val="tx1"/>
                          </a:solidFill>
                        </a:rPr>
                        <a:t>Individuell livssyn</a:t>
                      </a:r>
                    </a:p>
                  </a:txBody>
                  <a:tcPr marL="108000" marR="144000" marT="108000" marB="108000" anchor="ctr">
                    <a:lnL w="12700" cmpd="sng">
                      <a:noFill/>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spcBef>
                          <a:spcPts val="200"/>
                        </a:spcBef>
                        <a:spcAft>
                          <a:spcPts val="200"/>
                        </a:spcAft>
                      </a:pPr>
                      <a:r>
                        <a:rPr lang="sv-SE" sz="2000" b="1" dirty="0">
                          <a:solidFill>
                            <a:schemeClr val="tx1"/>
                          </a:solidFill>
                        </a:rPr>
                        <a:t>Kollektiv livssyn</a:t>
                      </a:r>
                    </a:p>
                  </a:txBody>
                  <a:tcPr marL="108000" marR="144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590459750"/>
                  </a:ext>
                </a:extLst>
              </a:tr>
              <a:tr h="464577">
                <a:tc>
                  <a:txBody>
                    <a:bodyPr/>
                    <a:lstStyle/>
                    <a:p>
                      <a:pPr>
                        <a:spcBef>
                          <a:spcPts val="100"/>
                        </a:spcBef>
                        <a:spcAft>
                          <a:spcPts val="100"/>
                        </a:spcAft>
                      </a:pPr>
                      <a:r>
                        <a:rPr lang="sv-SE" sz="1800" dirty="0"/>
                        <a:t>Utgår från individen</a:t>
                      </a:r>
                    </a:p>
                  </a:txBody>
                  <a:tcPr marL="108000" marR="144000" marT="108000" marB="108000" anchor="ctr">
                    <a:lnL w="12700" cmpd="sng">
                      <a:noFill/>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spcBef>
                          <a:spcPts val="100"/>
                        </a:spcBef>
                        <a:spcAft>
                          <a:spcPts val="100"/>
                        </a:spcAft>
                      </a:pPr>
                      <a:r>
                        <a:rPr lang="sv-SE" sz="1800" dirty="0"/>
                        <a:t>Utgår från familjen/släkten</a:t>
                      </a:r>
                    </a:p>
                  </a:txBody>
                  <a:tcPr marL="108000" marR="144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99193173"/>
                  </a:ext>
                </a:extLst>
              </a:tr>
              <a:tr h="464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t>Skuld</a:t>
                      </a:r>
                    </a:p>
                    <a:p>
                      <a:endParaRPr lang="sv-SE" dirty="0"/>
                    </a:p>
                  </a:txBody>
                  <a:tcPr marL="108000" marR="144000" marT="108000" marB="108000" anchor="ctr">
                    <a:lnL w="12700" cmpd="sng">
                      <a:noFill/>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6F9"/>
                    </a:solidFill>
                  </a:tcPr>
                </a:tc>
                <a:tc>
                  <a:txBody>
                    <a:bodyPr/>
                    <a:lstStyle/>
                    <a:p>
                      <a:r>
                        <a:rPr lang="sv-SE" sz="1800" dirty="0"/>
                        <a:t>Skam</a:t>
                      </a:r>
                      <a:endParaRPr lang="sv-SE" dirty="0"/>
                    </a:p>
                  </a:txBody>
                  <a:tcPr marL="108000" marR="144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6F9"/>
                    </a:solidFill>
                  </a:tcPr>
                </a:tc>
                <a:extLst>
                  <a:ext uri="{0D108BD9-81ED-4DB2-BD59-A6C34878D82A}">
                    <a16:rowId xmlns:a16="http://schemas.microsoft.com/office/drawing/2014/main" val="4177333329"/>
                  </a:ext>
                </a:extLst>
              </a:tr>
              <a:tr h="464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t>Vem är du? </a:t>
                      </a:r>
                    </a:p>
                    <a:p>
                      <a:endParaRPr lang="sv-SE" dirty="0"/>
                    </a:p>
                  </a:txBody>
                  <a:tcPr marL="108000" marR="144000" marT="108000" marB="108000" anchor="ctr">
                    <a:lnL w="12700" cmpd="sng">
                      <a:noFill/>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t>Vem hör du ihop med? </a:t>
                      </a:r>
                    </a:p>
                    <a:p>
                      <a:endParaRPr lang="sv-SE" dirty="0"/>
                    </a:p>
                  </a:txBody>
                  <a:tcPr marL="108000" marR="144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40932916"/>
                  </a:ext>
                </a:extLst>
              </a:tr>
              <a:tr h="464577">
                <a:tc>
                  <a:txBody>
                    <a:bodyPr/>
                    <a:lstStyle/>
                    <a:p>
                      <a:pPr>
                        <a:spcBef>
                          <a:spcPts val="100"/>
                        </a:spcBef>
                        <a:spcAft>
                          <a:spcPts val="100"/>
                        </a:spcAft>
                      </a:pPr>
                      <a:r>
                        <a:rPr lang="sv-SE" sz="1800" dirty="0"/>
                        <a:t>Oberoende, självbestämmande, </a:t>
                      </a:r>
                    </a:p>
                    <a:p>
                      <a:pPr>
                        <a:spcBef>
                          <a:spcPts val="100"/>
                        </a:spcBef>
                        <a:spcAft>
                          <a:spcPts val="100"/>
                        </a:spcAft>
                      </a:pPr>
                      <a:r>
                        <a:rPr lang="sv-SE" sz="1800" dirty="0"/>
                        <a:t>egna val</a:t>
                      </a:r>
                    </a:p>
                    <a:p>
                      <a:endParaRPr lang="sv-SE" dirty="0"/>
                    </a:p>
                  </a:txBody>
                  <a:tcPr marL="108000" marR="144000" marT="108000" marB="108000" anchor="ctr">
                    <a:lnL w="12700" cmpd="sng">
                      <a:noFill/>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6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t>Hör ihop med gruppen, lydig, gemensamma val</a:t>
                      </a:r>
                    </a:p>
                    <a:p>
                      <a:endParaRPr lang="sv-SE" dirty="0"/>
                    </a:p>
                  </a:txBody>
                  <a:tcPr marL="108000" marR="144000"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6F9"/>
                    </a:solidFill>
                  </a:tcPr>
                </a:tc>
                <a:extLst>
                  <a:ext uri="{0D108BD9-81ED-4DB2-BD59-A6C34878D82A}">
                    <a16:rowId xmlns:a16="http://schemas.microsoft.com/office/drawing/2014/main" val="2331752607"/>
                  </a:ext>
                </a:extLst>
              </a:tr>
            </a:tbl>
          </a:graphicData>
        </a:graphic>
      </p:graphicFrame>
      <p:sp>
        <p:nvSpPr>
          <p:cNvPr id="4" name="Platshållare för sidfot 3">
            <a:extLst>
              <a:ext uri="{FF2B5EF4-FFF2-40B4-BE49-F238E27FC236}">
                <a16:creationId xmlns:a16="http://schemas.microsoft.com/office/drawing/2014/main" id="{8816FC74-C2A2-48A3-A3E7-184CC7A84663}"/>
              </a:ext>
            </a:extLst>
          </p:cNvPr>
          <p:cNvSpPr>
            <a:spLocks noGrp="1"/>
          </p:cNvSpPr>
          <p:nvPr>
            <p:ph type="ftr" sz="quarter" idx="11"/>
          </p:nvPr>
        </p:nvSpPr>
        <p:spPr/>
        <p:txBody>
          <a:bodyPr/>
          <a:lstStyle/>
          <a:p>
            <a:r>
              <a:rPr lang="sv-SE" dirty="0"/>
              <a:t>Bild 11</a:t>
            </a:r>
          </a:p>
        </p:txBody>
      </p:sp>
    </p:spTree>
    <p:extLst>
      <p:ext uri="{BB962C8B-B14F-4D97-AF65-F5344CB8AC3E}">
        <p14:creationId xmlns:p14="http://schemas.microsoft.com/office/powerpoint/2010/main" val="3174705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682399-B07E-4027-86BA-3DE3146E1AAE}"/>
              </a:ext>
            </a:extLst>
          </p:cNvPr>
          <p:cNvSpPr>
            <a:spLocks noGrp="1"/>
          </p:cNvSpPr>
          <p:nvPr>
            <p:ph type="title"/>
          </p:nvPr>
        </p:nvSpPr>
        <p:spPr/>
        <p:txBody>
          <a:bodyPr/>
          <a:lstStyle/>
          <a:p>
            <a:r>
              <a:rPr lang="sv-SE" dirty="0"/>
              <a:t>Interkulturell kommunikation</a:t>
            </a:r>
          </a:p>
        </p:txBody>
      </p:sp>
      <p:sp>
        <p:nvSpPr>
          <p:cNvPr id="3" name="Platshållare för text 2">
            <a:extLst>
              <a:ext uri="{FF2B5EF4-FFF2-40B4-BE49-F238E27FC236}">
                <a16:creationId xmlns:a16="http://schemas.microsoft.com/office/drawing/2014/main" id="{B30A0162-2B0E-4EF0-B703-F07ED6C14F93}"/>
              </a:ext>
            </a:extLst>
          </p:cNvPr>
          <p:cNvSpPr>
            <a:spLocks noGrp="1"/>
          </p:cNvSpPr>
          <p:nvPr>
            <p:ph type="body" sz="quarter" idx="13"/>
          </p:nvPr>
        </p:nvSpPr>
        <p:spPr>
          <a:xfrm>
            <a:off x="636045" y="1634400"/>
            <a:ext cx="10240502" cy="4583838"/>
          </a:xfrm>
        </p:spPr>
        <p:txBody>
          <a:bodyPr/>
          <a:lstStyle/>
          <a:p>
            <a:r>
              <a:rPr lang="sv-SE" dirty="0"/>
              <a:t>Var medveten om att ditt eget sätt att vara och tänka är påverkat av den kultur du vuxit upp med.</a:t>
            </a:r>
          </a:p>
          <a:p>
            <a:r>
              <a:rPr lang="sv-SE" dirty="0"/>
              <a:t>Var medveten om att den andra personens sätt att vara och tänka är påverkat av den kultur hen har vuxit upp i. </a:t>
            </a:r>
          </a:p>
          <a:p>
            <a:r>
              <a:rPr lang="sv-SE" dirty="0"/>
              <a:t>Var nyfiken, lyssna och ställ öppna frågor. Visa att du är intresserad av att få veta mer om den andre. </a:t>
            </a:r>
          </a:p>
          <a:p>
            <a:pPr marL="0" indent="0">
              <a:buNone/>
            </a:pPr>
            <a:endParaRPr lang="sv-SE" dirty="0"/>
          </a:p>
          <a:p>
            <a:pPr marL="0" indent="0">
              <a:buNone/>
            </a:pPr>
            <a:r>
              <a:rPr lang="sv-SE" dirty="0"/>
              <a:t>Mötet med den andre gör att vi får större förståelse för hens kulturella sammanhang vilket bidrar till bättre kontakt och kommunikation.   </a:t>
            </a:r>
          </a:p>
          <a:p>
            <a:pPr marL="0" indent="0">
              <a:buNone/>
            </a:pPr>
            <a:endParaRPr lang="sv-SE" dirty="0"/>
          </a:p>
        </p:txBody>
      </p:sp>
      <p:sp>
        <p:nvSpPr>
          <p:cNvPr id="4" name="Platshållare för sidfot 3">
            <a:extLst>
              <a:ext uri="{FF2B5EF4-FFF2-40B4-BE49-F238E27FC236}">
                <a16:creationId xmlns:a16="http://schemas.microsoft.com/office/drawing/2014/main" id="{1F2C4D02-38B4-41D5-8623-EB15456D6F05}"/>
              </a:ext>
            </a:extLst>
          </p:cNvPr>
          <p:cNvSpPr>
            <a:spLocks noGrp="1"/>
          </p:cNvSpPr>
          <p:nvPr>
            <p:ph type="ftr" sz="quarter" idx="11"/>
          </p:nvPr>
        </p:nvSpPr>
        <p:spPr/>
        <p:txBody>
          <a:bodyPr/>
          <a:lstStyle/>
          <a:p>
            <a:r>
              <a:rPr lang="sv-SE" dirty="0"/>
              <a:t>Bild 12</a:t>
            </a:r>
          </a:p>
        </p:txBody>
      </p:sp>
    </p:spTree>
    <p:extLst>
      <p:ext uri="{BB962C8B-B14F-4D97-AF65-F5344CB8AC3E}">
        <p14:creationId xmlns:p14="http://schemas.microsoft.com/office/powerpoint/2010/main" val="20767008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E2024FC-63E3-441B-A4F9-4D987F8687BA}"/>
              </a:ext>
            </a:extLst>
          </p:cNvPr>
          <p:cNvSpPr/>
          <p:nvPr/>
        </p:nvSpPr>
        <p:spPr>
          <a:xfrm>
            <a:off x="0" y="0"/>
            <a:ext cx="6096000" cy="6857999"/>
          </a:xfrm>
          <a:prstGeom prst="rect">
            <a:avLst/>
          </a:prstGeom>
          <a:solidFill>
            <a:srgbClr val="1138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ans"/>
              <a:ea typeface="+mn-ea"/>
              <a:cs typeface="+mn-cs"/>
            </a:endParaRPr>
          </a:p>
        </p:txBody>
      </p:sp>
      <p:sp>
        <p:nvSpPr>
          <p:cNvPr id="2" name="Rubrik 1">
            <a:extLst>
              <a:ext uri="{FF2B5EF4-FFF2-40B4-BE49-F238E27FC236}">
                <a16:creationId xmlns:a16="http://schemas.microsoft.com/office/drawing/2014/main" id="{41F974F2-58FB-4FDF-8622-F67C85F31A73}"/>
              </a:ext>
            </a:extLst>
          </p:cNvPr>
          <p:cNvSpPr>
            <a:spLocks noGrp="1"/>
          </p:cNvSpPr>
          <p:nvPr>
            <p:ph type="title"/>
          </p:nvPr>
        </p:nvSpPr>
        <p:spPr>
          <a:xfrm>
            <a:off x="637200" y="608011"/>
            <a:ext cx="5458800" cy="2847601"/>
          </a:xfrm>
        </p:spPr>
        <p:txBody>
          <a:bodyPr>
            <a:normAutofit/>
          </a:bodyPr>
          <a:lstStyle/>
          <a:p>
            <a:r>
              <a:rPr lang="sv-SE" sz="3700" spc="-50" dirty="0"/>
              <a:t>Att hantera kriser, separationer och andra</a:t>
            </a:r>
            <a:br>
              <a:rPr lang="sv-SE" sz="3700" spc="-50" dirty="0"/>
            </a:br>
            <a:r>
              <a:rPr lang="sv-SE" sz="3700" spc="-50" dirty="0"/>
              <a:t>svåra upplevelser</a:t>
            </a:r>
          </a:p>
        </p:txBody>
      </p:sp>
      <p:sp>
        <p:nvSpPr>
          <p:cNvPr id="4" name="Platshållare för text 3">
            <a:extLst>
              <a:ext uri="{FF2B5EF4-FFF2-40B4-BE49-F238E27FC236}">
                <a16:creationId xmlns:a16="http://schemas.microsoft.com/office/drawing/2014/main" id="{D099634D-E044-4DD0-84FA-82FBD6EF9994}"/>
              </a:ext>
            </a:extLst>
          </p:cNvPr>
          <p:cNvSpPr>
            <a:spLocks noGrp="1"/>
          </p:cNvSpPr>
          <p:nvPr>
            <p:ph type="body" idx="1"/>
          </p:nvPr>
        </p:nvSpPr>
        <p:spPr>
          <a:xfrm>
            <a:off x="3036458" y="2346681"/>
            <a:ext cx="2424051" cy="3971319"/>
          </a:xfrm>
        </p:spPr>
        <p:txBody>
          <a:bodyPr>
            <a:noAutofit/>
          </a:bodyPr>
          <a:lstStyle/>
          <a:p>
            <a:r>
              <a:rPr lang="sv-SE" sz="30000" dirty="0">
                <a:solidFill>
                  <a:srgbClr val="DBEEF5">
                    <a:alpha val="50000"/>
                  </a:srgbClr>
                </a:solidFill>
              </a:rPr>
              <a:t>4</a:t>
            </a:r>
          </a:p>
        </p:txBody>
      </p:sp>
      <p:pic>
        <p:nvPicPr>
          <p:cNvPr id="7" name="Platshållare för bild 5">
            <a:extLst>
              <a:ext uri="{FF2B5EF4-FFF2-40B4-BE49-F238E27FC236}">
                <a16:creationId xmlns:a16="http://schemas.microsoft.com/office/drawing/2014/main" id="{0295841D-41A9-4154-BEF5-77D1869CC36B}"/>
              </a:ext>
            </a:extLst>
          </p:cNvPr>
          <p:cNvPicPr>
            <a:picLocks noChangeAspect="1"/>
          </p:cNvPicPr>
          <p:nvPr/>
        </p:nvPicPr>
        <p:blipFill rotWithShape="1">
          <a:blip r:embed="rId3">
            <a:extLst>
              <a:ext uri="{28A0092B-C50C-407E-A947-70E740481C1C}">
                <a14:useLocalDpi xmlns:a14="http://schemas.microsoft.com/office/drawing/2010/main" val="0"/>
              </a:ext>
            </a:extLst>
          </a:blip>
          <a:srcRect l="9211" t="736" r="19414" b="736"/>
          <a:stretch/>
        </p:blipFill>
        <p:spPr>
          <a:xfrm>
            <a:off x="6096000" y="-1"/>
            <a:ext cx="7452000" cy="6857999"/>
          </a:xfrm>
          <a:prstGeom prst="rect">
            <a:avLst/>
          </a:prstGeom>
        </p:spPr>
      </p:pic>
    </p:spTree>
    <p:extLst>
      <p:ext uri="{BB962C8B-B14F-4D97-AF65-F5344CB8AC3E}">
        <p14:creationId xmlns:p14="http://schemas.microsoft.com/office/powerpoint/2010/main" val="15817771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F884F4-7219-4620-978F-63B6FC0F50B8}"/>
              </a:ext>
            </a:extLst>
          </p:cNvPr>
          <p:cNvSpPr>
            <a:spLocks noGrp="1"/>
          </p:cNvSpPr>
          <p:nvPr>
            <p:ph type="title"/>
          </p:nvPr>
        </p:nvSpPr>
        <p:spPr/>
        <p:txBody>
          <a:bodyPr>
            <a:normAutofit/>
          </a:bodyPr>
          <a:lstStyle/>
          <a:p>
            <a:r>
              <a:rPr lang="sv-SE" sz="3000" dirty="0"/>
              <a:t>Mål fjärde mötet</a:t>
            </a:r>
          </a:p>
        </p:txBody>
      </p:sp>
      <p:sp>
        <p:nvSpPr>
          <p:cNvPr id="3" name="Platshållare för text 2">
            <a:extLst>
              <a:ext uri="{FF2B5EF4-FFF2-40B4-BE49-F238E27FC236}">
                <a16:creationId xmlns:a16="http://schemas.microsoft.com/office/drawing/2014/main" id="{573745C8-9315-4DB2-81F4-C56F7794A85F}"/>
              </a:ext>
            </a:extLst>
          </p:cNvPr>
          <p:cNvSpPr>
            <a:spLocks noGrp="1"/>
          </p:cNvSpPr>
          <p:nvPr>
            <p:ph type="body" sz="quarter" idx="12"/>
          </p:nvPr>
        </p:nvSpPr>
        <p:spPr>
          <a:xfrm>
            <a:off x="637200" y="1634400"/>
            <a:ext cx="6654249" cy="4583838"/>
          </a:xfrm>
        </p:spPr>
        <p:txBody>
          <a:bodyPr/>
          <a:lstStyle/>
          <a:p>
            <a:pPr marL="0" indent="0">
              <a:buNone/>
            </a:pPr>
            <a:r>
              <a:rPr lang="sv-SE" dirty="0"/>
              <a:t>Deltagarna får kunskap om och möjlighet att reflektera kring:</a:t>
            </a:r>
          </a:p>
          <a:p>
            <a:pPr lvl="0"/>
            <a:r>
              <a:rPr lang="sv-SE" dirty="0"/>
              <a:t>erfarenheter barn har med sig innan familjehemsplacering</a:t>
            </a:r>
          </a:p>
          <a:p>
            <a:pPr lvl="0"/>
            <a:r>
              <a:rPr lang="sv-SE" dirty="0"/>
              <a:t>hur flytten till familjehemmet kan påverka barn</a:t>
            </a:r>
          </a:p>
          <a:p>
            <a:pPr lvl="0"/>
            <a:r>
              <a:rPr lang="sv-SE" dirty="0"/>
              <a:t>barns reaktioner på kriser och svåra händelser</a:t>
            </a:r>
          </a:p>
          <a:p>
            <a:pPr lvl="0"/>
            <a:r>
              <a:rPr lang="sv-SE" dirty="0"/>
              <a:t>traumamedvetet bemötande. </a:t>
            </a:r>
          </a:p>
        </p:txBody>
      </p:sp>
      <p:pic>
        <p:nvPicPr>
          <p:cNvPr id="14" name="Platshållare för bild 13">
            <a:extLst>
              <a:ext uri="{FF2B5EF4-FFF2-40B4-BE49-F238E27FC236}">
                <a16:creationId xmlns:a16="http://schemas.microsoft.com/office/drawing/2014/main" id="{EBA59720-0814-45D0-8E4B-946EB7284C9A}"/>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t="-28660" b="-28660"/>
          <a:stretch/>
        </p:blipFill>
        <p:spPr>
          <a:xfrm>
            <a:off x="7813675" y="0"/>
            <a:ext cx="4359275" cy="6858000"/>
          </a:xfrm>
        </p:spPr>
      </p:pic>
      <p:sp>
        <p:nvSpPr>
          <p:cNvPr id="4" name="Platshållare för sidfot 3">
            <a:extLst>
              <a:ext uri="{FF2B5EF4-FFF2-40B4-BE49-F238E27FC236}">
                <a16:creationId xmlns:a16="http://schemas.microsoft.com/office/drawing/2014/main" id="{214EFFE5-F834-452E-9955-F36804899FAF}"/>
              </a:ext>
            </a:extLst>
          </p:cNvPr>
          <p:cNvSpPr>
            <a:spLocks noGrp="1"/>
          </p:cNvSpPr>
          <p:nvPr>
            <p:ph type="ftr" sz="quarter" idx="13"/>
          </p:nvPr>
        </p:nvSpPr>
        <p:spPr/>
        <p:txBody>
          <a:bodyPr/>
          <a:lstStyle/>
          <a:p>
            <a:r>
              <a:rPr lang="sv-SE" dirty="0"/>
              <a:t>Bild 2</a:t>
            </a:r>
          </a:p>
        </p:txBody>
      </p:sp>
    </p:spTree>
    <p:extLst>
      <p:ext uri="{BB962C8B-B14F-4D97-AF65-F5344CB8AC3E}">
        <p14:creationId xmlns:p14="http://schemas.microsoft.com/office/powerpoint/2010/main" val="2303260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BA871F-5EE4-4DA7-ABB7-C73629EBCB9A}"/>
              </a:ext>
            </a:extLst>
          </p:cNvPr>
          <p:cNvSpPr>
            <a:spLocks noGrp="1"/>
          </p:cNvSpPr>
          <p:nvPr>
            <p:ph type="title"/>
          </p:nvPr>
        </p:nvSpPr>
        <p:spPr/>
        <p:txBody>
          <a:bodyPr/>
          <a:lstStyle/>
          <a:p>
            <a:r>
              <a:rPr lang="sv-SE" dirty="0">
                <a:solidFill>
                  <a:schemeClr val="bg1"/>
                </a:solidFill>
              </a:rPr>
              <a:t>Citat</a:t>
            </a:r>
          </a:p>
        </p:txBody>
      </p:sp>
      <p:grpSp>
        <p:nvGrpSpPr>
          <p:cNvPr id="22" name="Rektangulär pratbubbla med text">
            <a:extLst>
              <a:ext uri="{FF2B5EF4-FFF2-40B4-BE49-F238E27FC236}">
                <a16:creationId xmlns:a16="http://schemas.microsoft.com/office/drawing/2014/main" id="{2D4E2936-E627-4CD9-A11F-B0969BCD6C7B}"/>
              </a:ext>
              <a:ext uri="{C183D7F6-B498-43B3-948B-1728B52AA6E4}">
                <adec:decorative xmlns:adec="http://schemas.microsoft.com/office/drawing/2017/decorative" val="1"/>
              </a:ext>
            </a:extLst>
          </p:cNvPr>
          <p:cNvGrpSpPr>
            <a:grpSpLocks noChangeAspect="1"/>
          </p:cNvGrpSpPr>
          <p:nvPr/>
        </p:nvGrpSpPr>
        <p:grpSpPr>
          <a:xfrm>
            <a:off x="2864290" y="1461968"/>
            <a:ext cx="5854222" cy="4608000"/>
            <a:chOff x="2108120" y="3836369"/>
            <a:chExt cx="2291937" cy="1687233"/>
          </a:xfrm>
        </p:grpSpPr>
        <p:sp>
          <p:nvSpPr>
            <p:cNvPr id="5" name="Rektangel: rundade hörn">
              <a:extLst>
                <a:ext uri="{FF2B5EF4-FFF2-40B4-BE49-F238E27FC236}">
                  <a16:creationId xmlns:a16="http://schemas.microsoft.com/office/drawing/2014/main" id="{AB8DD2AC-4BF8-431B-989A-70DE8981B31B}"/>
                </a:ext>
                <a:ext uri="{C183D7F6-B498-43B3-948B-1728B52AA6E4}">
                  <adec:decorative xmlns:adec="http://schemas.microsoft.com/office/drawing/2017/decorative" val="1"/>
                </a:ext>
              </a:extLst>
            </p:cNvPr>
            <p:cNvSpPr/>
            <p:nvPr/>
          </p:nvSpPr>
          <p:spPr>
            <a:xfrm>
              <a:off x="2108120" y="3836369"/>
              <a:ext cx="2291937" cy="1295065"/>
            </a:xfrm>
            <a:prstGeom prst="roundRect">
              <a:avLst>
                <a:gd name="adj" fmla="val 65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Likbent triangel">
              <a:extLst>
                <a:ext uri="{FF2B5EF4-FFF2-40B4-BE49-F238E27FC236}">
                  <a16:creationId xmlns:a16="http://schemas.microsoft.com/office/drawing/2014/main" id="{CAF0C3FB-A5DC-4569-9814-4580AA7F4BC0}"/>
                </a:ext>
                <a:ext uri="{C183D7F6-B498-43B3-948B-1728B52AA6E4}">
                  <adec:decorative xmlns:adec="http://schemas.microsoft.com/office/drawing/2017/decorative" val="1"/>
                </a:ext>
              </a:extLst>
            </p:cNvPr>
            <p:cNvSpPr/>
            <p:nvPr/>
          </p:nvSpPr>
          <p:spPr>
            <a:xfrm rot="9526137">
              <a:off x="3809619" y="4915331"/>
              <a:ext cx="475013" cy="60827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7" name="textruta">
            <a:extLst>
              <a:ext uri="{FF2B5EF4-FFF2-40B4-BE49-F238E27FC236}">
                <a16:creationId xmlns:a16="http://schemas.microsoft.com/office/drawing/2014/main" id="{5CAB3B92-085C-46E3-B930-E9CA0EDB8723}"/>
              </a:ext>
            </a:extLst>
          </p:cNvPr>
          <p:cNvSpPr txBox="1"/>
          <p:nvPr/>
        </p:nvSpPr>
        <p:spPr>
          <a:xfrm>
            <a:off x="3361023" y="2001968"/>
            <a:ext cx="5007474" cy="2923877"/>
          </a:xfrm>
          <a:prstGeom prst="rect">
            <a:avLst/>
          </a:prstGeom>
          <a:noFill/>
        </p:spPr>
        <p:txBody>
          <a:bodyPr wrap="square" rtlCol="0">
            <a:spAutoFit/>
          </a:bodyPr>
          <a:lstStyle/>
          <a:p>
            <a:r>
              <a:rPr lang="sv-SE" sz="2400" dirty="0">
                <a:solidFill>
                  <a:schemeClr val="bg1"/>
                </a:solidFill>
              </a:rPr>
              <a:t>Det är jättejobbigt att släppa kontrollen över mina föräldrar. Jag tänker på dem hela tiden och känner mig otillräcklig och egoistisk, att jag skiter i dem</a:t>
            </a:r>
          </a:p>
          <a:p>
            <a:pPr>
              <a:spcBef>
                <a:spcPts val="1200"/>
              </a:spcBef>
            </a:pPr>
            <a:r>
              <a:rPr lang="sv-SE" sz="1600" i="1" dirty="0">
                <a:solidFill>
                  <a:schemeClr val="bg1"/>
                </a:solidFill>
              </a:rPr>
              <a:t>Maskrosbarns rapport ”Jag är bara en påse pengar, 2016</a:t>
            </a:r>
            <a:endParaRPr lang="sv-SE" sz="1600" dirty="0">
              <a:solidFill>
                <a:schemeClr val="bg1"/>
              </a:solidFill>
            </a:endParaRPr>
          </a:p>
          <a:p>
            <a:endParaRPr lang="sv-SE" sz="2200" b="1" dirty="0">
              <a:solidFill>
                <a:schemeClr val="bg1"/>
              </a:solidFill>
            </a:endParaRPr>
          </a:p>
        </p:txBody>
      </p:sp>
      <p:sp>
        <p:nvSpPr>
          <p:cNvPr id="3" name="Platshållare för sidfot 2">
            <a:extLst>
              <a:ext uri="{FF2B5EF4-FFF2-40B4-BE49-F238E27FC236}">
                <a16:creationId xmlns:a16="http://schemas.microsoft.com/office/drawing/2014/main" id="{49B4C47B-6FF5-4049-8E5A-080F09977199}"/>
              </a:ext>
            </a:extLst>
          </p:cNvPr>
          <p:cNvSpPr>
            <a:spLocks noGrp="1"/>
          </p:cNvSpPr>
          <p:nvPr>
            <p:ph type="ftr" sz="quarter" idx="11"/>
          </p:nvPr>
        </p:nvSpPr>
        <p:spPr/>
        <p:txBody>
          <a:bodyPr/>
          <a:lstStyle/>
          <a:p>
            <a:r>
              <a:rPr lang="sv-SE" dirty="0"/>
              <a:t>Bild 3</a:t>
            </a:r>
          </a:p>
        </p:txBody>
      </p:sp>
    </p:spTree>
    <p:extLst>
      <p:ext uri="{BB962C8B-B14F-4D97-AF65-F5344CB8AC3E}">
        <p14:creationId xmlns:p14="http://schemas.microsoft.com/office/powerpoint/2010/main" val="25134045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F19E12-D0DB-4F13-84CA-777760CBEDB7}"/>
              </a:ext>
            </a:extLst>
          </p:cNvPr>
          <p:cNvSpPr>
            <a:spLocks noGrp="1"/>
          </p:cNvSpPr>
          <p:nvPr>
            <p:ph type="title"/>
          </p:nvPr>
        </p:nvSpPr>
        <p:spPr/>
        <p:txBody>
          <a:bodyPr>
            <a:normAutofit/>
          </a:bodyPr>
          <a:lstStyle/>
          <a:p>
            <a:r>
              <a:rPr lang="sv-SE" sz="3000" dirty="0"/>
              <a:t>Separationer och förlust</a:t>
            </a:r>
          </a:p>
        </p:txBody>
      </p:sp>
      <p:sp>
        <p:nvSpPr>
          <p:cNvPr id="3" name="Platshållare för text 2">
            <a:extLst>
              <a:ext uri="{FF2B5EF4-FFF2-40B4-BE49-F238E27FC236}">
                <a16:creationId xmlns:a16="http://schemas.microsoft.com/office/drawing/2014/main" id="{86924649-9492-425C-B5CE-8D6E0785585E}"/>
              </a:ext>
            </a:extLst>
          </p:cNvPr>
          <p:cNvSpPr>
            <a:spLocks noGrp="1"/>
          </p:cNvSpPr>
          <p:nvPr>
            <p:ph type="body" sz="quarter" idx="15"/>
          </p:nvPr>
        </p:nvSpPr>
        <p:spPr>
          <a:xfrm>
            <a:off x="637199" y="1634400"/>
            <a:ext cx="9719689" cy="4751871"/>
          </a:xfrm>
        </p:spPr>
        <p:txBody>
          <a:bodyPr>
            <a:normAutofit/>
          </a:bodyPr>
          <a:lstStyle/>
          <a:p>
            <a:pPr>
              <a:spcBef>
                <a:spcPts val="1200"/>
              </a:spcBef>
            </a:pPr>
            <a:r>
              <a:rPr lang="sv-SE" sz="2400" dirty="0"/>
              <a:t>Förändringar i ursprungsfamilj</a:t>
            </a:r>
          </a:p>
          <a:p>
            <a:pPr>
              <a:spcBef>
                <a:spcPts val="1200"/>
              </a:spcBef>
            </a:pPr>
            <a:r>
              <a:rPr lang="sv-SE" sz="2400" dirty="0"/>
              <a:t>Återkommande flyttar med eller utan ursprungsfamiljen</a:t>
            </a:r>
          </a:p>
          <a:p>
            <a:pPr>
              <a:spcBef>
                <a:spcPts val="1200"/>
              </a:spcBef>
            </a:pPr>
            <a:r>
              <a:rPr lang="sv-SE" sz="2400" dirty="0"/>
              <a:t>Upplevelser och separationer i samband med flykt och krig</a:t>
            </a:r>
          </a:p>
          <a:p>
            <a:pPr>
              <a:lnSpc>
                <a:spcPct val="150000"/>
              </a:lnSpc>
              <a:spcBef>
                <a:spcPts val="1200"/>
              </a:spcBef>
            </a:pPr>
            <a:r>
              <a:rPr lang="sv-SE" sz="2400" dirty="0"/>
              <a:t>Föräldrars eller syskons död</a:t>
            </a:r>
          </a:p>
          <a:p>
            <a:pPr marL="0" indent="0">
              <a:lnSpc>
                <a:spcPct val="150000"/>
              </a:lnSpc>
              <a:buNone/>
            </a:pPr>
            <a:r>
              <a:rPr lang="sv-SE" sz="2400" dirty="0"/>
              <a:t>I samband med att barnet placeras: </a:t>
            </a:r>
          </a:p>
          <a:p>
            <a:pPr>
              <a:spcBef>
                <a:spcPts val="1200"/>
              </a:spcBef>
            </a:pPr>
            <a:r>
              <a:rPr lang="sv-SE" sz="2400" dirty="0"/>
              <a:t>Separation från föräldrar och syskon</a:t>
            </a:r>
          </a:p>
          <a:p>
            <a:pPr>
              <a:spcBef>
                <a:spcPts val="1200"/>
              </a:spcBef>
            </a:pPr>
            <a:r>
              <a:rPr lang="sv-SE" sz="2400" dirty="0"/>
              <a:t>Separation från närmiljö, vänner, samhälle, språk, kultur</a:t>
            </a:r>
          </a:p>
          <a:p>
            <a:endParaRPr lang="sv-SE" dirty="0"/>
          </a:p>
        </p:txBody>
      </p:sp>
      <p:sp>
        <p:nvSpPr>
          <p:cNvPr id="4" name="Platshållare för sidfot 3">
            <a:extLst>
              <a:ext uri="{FF2B5EF4-FFF2-40B4-BE49-F238E27FC236}">
                <a16:creationId xmlns:a16="http://schemas.microsoft.com/office/drawing/2014/main" id="{9C2422DC-8E78-4688-9829-D5D6BE3BC13F}"/>
              </a:ext>
            </a:extLst>
          </p:cNvPr>
          <p:cNvSpPr>
            <a:spLocks noGrp="1"/>
          </p:cNvSpPr>
          <p:nvPr>
            <p:ph type="ftr" sz="quarter" idx="16"/>
          </p:nvPr>
        </p:nvSpPr>
        <p:spPr/>
        <p:txBody>
          <a:bodyPr/>
          <a:lstStyle/>
          <a:p>
            <a:r>
              <a:rPr lang="sv-SE" dirty="0"/>
              <a:t>Bild 4</a:t>
            </a:r>
          </a:p>
        </p:txBody>
      </p:sp>
    </p:spTree>
    <p:extLst>
      <p:ext uri="{BB962C8B-B14F-4D97-AF65-F5344CB8AC3E}">
        <p14:creationId xmlns:p14="http://schemas.microsoft.com/office/powerpoint/2010/main" val="137642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17293E-229A-4FE1-8C5C-213C0DB647EB}"/>
              </a:ext>
            </a:extLst>
          </p:cNvPr>
          <p:cNvSpPr>
            <a:spLocks noGrp="1"/>
          </p:cNvSpPr>
          <p:nvPr>
            <p:ph type="title"/>
          </p:nvPr>
        </p:nvSpPr>
        <p:spPr/>
        <p:txBody>
          <a:bodyPr>
            <a:normAutofit/>
          </a:bodyPr>
          <a:lstStyle/>
          <a:p>
            <a:r>
              <a:rPr lang="sv-SE" altLang="sv-SE" sz="3000" dirty="0"/>
              <a:t>Barns rättigheter- </a:t>
            </a:r>
            <a:br>
              <a:rPr lang="sv-SE" altLang="sv-SE" sz="3000" dirty="0"/>
            </a:br>
            <a:r>
              <a:rPr lang="sv-SE" altLang="sv-SE" sz="3000" dirty="0"/>
              <a:t>artikel 19 i barnkonventionen</a:t>
            </a:r>
            <a:endParaRPr lang="sv-SE" sz="3000" dirty="0"/>
          </a:p>
        </p:txBody>
      </p:sp>
      <p:sp>
        <p:nvSpPr>
          <p:cNvPr id="3" name="Platshållare för text 2">
            <a:extLst>
              <a:ext uri="{FF2B5EF4-FFF2-40B4-BE49-F238E27FC236}">
                <a16:creationId xmlns:a16="http://schemas.microsoft.com/office/drawing/2014/main" id="{3E8FC3F3-866D-429B-8F2A-2869CE171A6A}"/>
              </a:ext>
            </a:extLst>
          </p:cNvPr>
          <p:cNvSpPr>
            <a:spLocks noGrp="1"/>
          </p:cNvSpPr>
          <p:nvPr>
            <p:ph type="body" sz="quarter" idx="16"/>
          </p:nvPr>
        </p:nvSpPr>
        <p:spPr>
          <a:xfrm>
            <a:off x="637200" y="2006600"/>
            <a:ext cx="6809740" cy="4211638"/>
          </a:xfrm>
        </p:spPr>
        <p:txBody>
          <a:bodyPr/>
          <a:lstStyle/>
          <a:p>
            <a:r>
              <a:rPr lang="sv-SE" sz="2200" dirty="0"/>
              <a:t>Barn ska skyddas mot alla former av fysiskt eller psykiskt våld, skada eller övergrepp, vanvård eller försumlig behandling, misshandel eller utnyttjande, inklusive sexuella övergrepp. </a:t>
            </a:r>
          </a:p>
          <a:p>
            <a:endParaRPr lang="sv-SE" dirty="0"/>
          </a:p>
        </p:txBody>
      </p:sp>
      <p:pic>
        <p:nvPicPr>
          <p:cNvPr id="6" name="Platshållare för bild 5">
            <a:extLst>
              <a:ext uri="{FF2B5EF4-FFF2-40B4-BE49-F238E27FC236}">
                <a16:creationId xmlns:a16="http://schemas.microsoft.com/office/drawing/2014/main" id="{467903EE-F7AA-491A-8247-2D15E4E67D63}"/>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t="-33333" b="-33333"/>
          <a:stretch/>
        </p:blipFill>
        <p:spPr>
          <a:xfrm>
            <a:off x="7916433" y="0"/>
            <a:ext cx="4114800" cy="6857999"/>
          </a:xfrm>
        </p:spPr>
      </p:pic>
      <p:sp>
        <p:nvSpPr>
          <p:cNvPr id="4" name="Platshållare för sidfot 3">
            <a:extLst>
              <a:ext uri="{FF2B5EF4-FFF2-40B4-BE49-F238E27FC236}">
                <a16:creationId xmlns:a16="http://schemas.microsoft.com/office/drawing/2014/main" id="{EFE5DF91-D0F1-4070-B4E9-FAECD59A81E8}"/>
              </a:ext>
            </a:extLst>
          </p:cNvPr>
          <p:cNvSpPr>
            <a:spLocks noGrp="1"/>
          </p:cNvSpPr>
          <p:nvPr>
            <p:ph type="ftr" sz="quarter" idx="17"/>
          </p:nvPr>
        </p:nvSpPr>
        <p:spPr/>
        <p:txBody>
          <a:bodyPr/>
          <a:lstStyle/>
          <a:p>
            <a:r>
              <a:rPr lang="sv-SE" dirty="0"/>
              <a:t>Bild 5</a:t>
            </a:r>
          </a:p>
        </p:txBody>
      </p:sp>
    </p:spTree>
    <p:extLst>
      <p:ext uri="{BB962C8B-B14F-4D97-AF65-F5344CB8AC3E}">
        <p14:creationId xmlns:p14="http://schemas.microsoft.com/office/powerpoint/2010/main" val="2714994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87743A-885D-4626-B8A2-B2342E02DBC8}"/>
              </a:ext>
            </a:extLst>
          </p:cNvPr>
          <p:cNvSpPr>
            <a:spLocks noGrp="1"/>
          </p:cNvSpPr>
          <p:nvPr>
            <p:ph type="title"/>
          </p:nvPr>
        </p:nvSpPr>
        <p:spPr/>
        <p:txBody>
          <a:bodyPr/>
          <a:lstStyle/>
          <a:p>
            <a:r>
              <a:rPr lang="sv-SE" dirty="0"/>
              <a:t>Utbildningens innehåll</a:t>
            </a:r>
          </a:p>
        </p:txBody>
      </p:sp>
      <p:sp>
        <p:nvSpPr>
          <p:cNvPr id="3" name="Platshållare för text 2">
            <a:extLst>
              <a:ext uri="{FF2B5EF4-FFF2-40B4-BE49-F238E27FC236}">
                <a16:creationId xmlns:a16="http://schemas.microsoft.com/office/drawing/2014/main" id="{3F082E21-648E-4E69-B73E-715C8B686F70}"/>
              </a:ext>
            </a:extLst>
          </p:cNvPr>
          <p:cNvSpPr>
            <a:spLocks noGrp="1"/>
          </p:cNvSpPr>
          <p:nvPr>
            <p:ph type="body" sz="quarter" idx="13"/>
          </p:nvPr>
        </p:nvSpPr>
        <p:spPr>
          <a:xfrm>
            <a:off x="636045" y="1634400"/>
            <a:ext cx="9503998" cy="4583838"/>
          </a:xfrm>
        </p:spPr>
        <p:txBody>
          <a:bodyPr/>
          <a:lstStyle/>
          <a:p>
            <a:r>
              <a:rPr lang="sv-SE" dirty="0"/>
              <a:t>Familjehemsvården och barnen</a:t>
            </a:r>
          </a:p>
          <a:p>
            <a:r>
              <a:rPr lang="sv-SE" dirty="0"/>
              <a:t>Ett uppdrag i samverkan med barnet i fokus</a:t>
            </a:r>
          </a:p>
          <a:p>
            <a:r>
              <a:rPr lang="sv-SE" dirty="0"/>
              <a:t>Att stödja barns behov av närhet och anknytning </a:t>
            </a:r>
          </a:p>
          <a:p>
            <a:r>
              <a:rPr lang="sv-SE" dirty="0"/>
              <a:t>Att hantera kriser, separationer och andra svåra upplevelser</a:t>
            </a:r>
          </a:p>
          <a:p>
            <a:r>
              <a:rPr lang="sv-SE" dirty="0"/>
              <a:t>Livslånga relationer och ursprungsfamiljens betydelse </a:t>
            </a:r>
          </a:p>
          <a:p>
            <a:r>
              <a:rPr lang="sv-SE" dirty="0"/>
              <a:t>Barns hälsa</a:t>
            </a:r>
          </a:p>
          <a:p>
            <a:r>
              <a:rPr lang="sv-SE" dirty="0"/>
              <a:t>Barns skolgång</a:t>
            </a:r>
          </a:p>
          <a:p>
            <a:r>
              <a:rPr lang="sv-SE" dirty="0"/>
              <a:t>Samspel och gränssättning</a:t>
            </a:r>
          </a:p>
          <a:p>
            <a:r>
              <a:rPr lang="sv-SE" dirty="0"/>
              <a:t>Vardagen i familjehemmet</a:t>
            </a:r>
          </a:p>
          <a:p>
            <a:endParaRPr lang="sv-SE" dirty="0"/>
          </a:p>
        </p:txBody>
      </p:sp>
      <p:sp>
        <p:nvSpPr>
          <p:cNvPr id="5" name="Platshållare för sidfot 4">
            <a:extLst>
              <a:ext uri="{FF2B5EF4-FFF2-40B4-BE49-F238E27FC236}">
                <a16:creationId xmlns:a16="http://schemas.microsoft.com/office/drawing/2014/main" id="{4A4F42DD-01F0-4340-B949-AFB46A6C42C1}"/>
              </a:ext>
            </a:extLst>
          </p:cNvPr>
          <p:cNvSpPr>
            <a:spLocks noGrp="1"/>
          </p:cNvSpPr>
          <p:nvPr>
            <p:ph type="ftr" sz="quarter" idx="11"/>
          </p:nvPr>
        </p:nvSpPr>
        <p:spPr/>
        <p:txBody>
          <a:bodyPr/>
          <a:lstStyle/>
          <a:p>
            <a:r>
              <a:rPr lang="sv-SE" dirty="0"/>
              <a:t>Bild 6</a:t>
            </a:r>
          </a:p>
        </p:txBody>
      </p:sp>
    </p:spTree>
    <p:extLst>
      <p:ext uri="{BB962C8B-B14F-4D97-AF65-F5344CB8AC3E}">
        <p14:creationId xmlns:p14="http://schemas.microsoft.com/office/powerpoint/2010/main" val="29647038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C15852-EC8D-47E5-9809-29A1A46B3D02}"/>
              </a:ext>
            </a:extLst>
          </p:cNvPr>
          <p:cNvSpPr>
            <a:spLocks noGrp="1"/>
          </p:cNvSpPr>
          <p:nvPr>
            <p:ph type="title"/>
          </p:nvPr>
        </p:nvSpPr>
        <p:spPr/>
        <p:txBody>
          <a:bodyPr/>
          <a:lstStyle/>
          <a:p>
            <a:r>
              <a:rPr lang="sv-SE" dirty="0"/>
              <a:t>Krisens stadier</a:t>
            </a:r>
          </a:p>
        </p:txBody>
      </p:sp>
      <p:grpSp>
        <p:nvGrpSpPr>
          <p:cNvPr id="4" name="Grupp 3">
            <a:extLst>
              <a:ext uri="{FF2B5EF4-FFF2-40B4-BE49-F238E27FC236}">
                <a16:creationId xmlns:a16="http://schemas.microsoft.com/office/drawing/2014/main" id="{B0781873-0F0C-48CB-9C5C-772077A390F9}"/>
              </a:ext>
            </a:extLst>
          </p:cNvPr>
          <p:cNvGrpSpPr>
            <a:grpSpLocks noChangeAspect="1"/>
          </p:cNvGrpSpPr>
          <p:nvPr/>
        </p:nvGrpSpPr>
        <p:grpSpPr>
          <a:xfrm rot="16200000">
            <a:off x="4023818" y="-10651"/>
            <a:ext cx="3312000" cy="7215718"/>
            <a:chOff x="4790608" y="719666"/>
            <a:chExt cx="2610783" cy="5418666"/>
          </a:xfrm>
        </p:grpSpPr>
        <p:sp>
          <p:nvSpPr>
            <p:cNvPr id="5" name="Pil: cirkelformad 4">
              <a:extLst>
                <a:ext uri="{FF2B5EF4-FFF2-40B4-BE49-F238E27FC236}">
                  <a16:creationId xmlns:a16="http://schemas.microsoft.com/office/drawing/2014/main" id="{A6C32837-9A79-4970-9D05-71859F827897}"/>
                </a:ext>
              </a:extLst>
            </p:cNvPr>
            <p:cNvSpPr/>
            <p:nvPr/>
          </p:nvSpPr>
          <p:spPr>
            <a:xfrm>
              <a:off x="5358220" y="719666"/>
              <a:ext cx="2043171" cy="2043379"/>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sv-SE"/>
            </a:p>
          </p:txBody>
        </p:sp>
        <p:sp>
          <p:nvSpPr>
            <p:cNvPr id="6" name="Frihandsfigur: Form 5">
              <a:extLst>
                <a:ext uri="{FF2B5EF4-FFF2-40B4-BE49-F238E27FC236}">
                  <a16:creationId xmlns:a16="http://schemas.microsoft.com/office/drawing/2014/main" id="{90511671-F739-48E7-9A55-072B9E95869A}"/>
                </a:ext>
              </a:extLst>
            </p:cNvPr>
            <p:cNvSpPr/>
            <p:nvPr/>
          </p:nvSpPr>
          <p:spPr>
            <a:xfrm rot="5400000">
              <a:off x="5809318" y="1459315"/>
              <a:ext cx="1140205" cy="570043"/>
            </a:xfrm>
            <a:custGeom>
              <a:avLst/>
              <a:gdLst>
                <a:gd name="connsiteX0" fmla="*/ 0 w 1140205"/>
                <a:gd name="connsiteY0" fmla="*/ 0 h 570043"/>
                <a:gd name="connsiteX1" fmla="*/ 1140205 w 1140205"/>
                <a:gd name="connsiteY1" fmla="*/ 0 h 570043"/>
                <a:gd name="connsiteX2" fmla="*/ 1140205 w 1140205"/>
                <a:gd name="connsiteY2" fmla="*/ 570043 h 570043"/>
                <a:gd name="connsiteX3" fmla="*/ 0 w 1140205"/>
                <a:gd name="connsiteY3" fmla="*/ 570043 h 570043"/>
                <a:gd name="connsiteX4" fmla="*/ 0 w 1140205"/>
                <a:gd name="connsiteY4" fmla="*/ 0 h 57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205" h="570043">
                  <a:moveTo>
                    <a:pt x="0" y="0"/>
                  </a:moveTo>
                  <a:lnTo>
                    <a:pt x="1140205" y="0"/>
                  </a:lnTo>
                  <a:lnTo>
                    <a:pt x="1140205" y="570043"/>
                  </a:lnTo>
                  <a:lnTo>
                    <a:pt x="0" y="5700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srgbClr val="000000">
                      <a:hueOff val="0"/>
                      <a:satOff val="0"/>
                      <a:lumOff val="0"/>
                      <a:alphaOff val="0"/>
                    </a:srgbClr>
                  </a:solidFill>
                  <a:effectLst/>
                  <a:uLnTx/>
                  <a:uFillTx/>
                  <a:latin typeface="Noto Sans"/>
                  <a:ea typeface="+mn-ea"/>
                  <a:cs typeface="+mn-cs"/>
                </a:rPr>
                <a:t>Chock</a:t>
              </a:r>
            </a:p>
          </p:txBody>
        </p:sp>
        <p:sp>
          <p:nvSpPr>
            <p:cNvPr id="7" name="Form 6">
              <a:extLst>
                <a:ext uri="{FF2B5EF4-FFF2-40B4-BE49-F238E27FC236}">
                  <a16:creationId xmlns:a16="http://schemas.microsoft.com/office/drawing/2014/main" id="{4D0695F6-55A8-496E-9FC4-E79CB67F636A}"/>
                </a:ext>
              </a:extLst>
            </p:cNvPr>
            <p:cNvSpPr/>
            <p:nvPr/>
          </p:nvSpPr>
          <p:spPr>
            <a:xfrm>
              <a:off x="4790608" y="1893891"/>
              <a:ext cx="2043171" cy="2043379"/>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2">
                <a:hueOff val="7183"/>
                <a:satOff val="0"/>
                <a:lumOff val="3529"/>
                <a:alphaOff val="0"/>
              </a:schemeClr>
            </a:fillRef>
            <a:effectRef idx="0">
              <a:schemeClr val="accent2">
                <a:hueOff val="7183"/>
                <a:satOff val="0"/>
                <a:lumOff val="3529"/>
                <a:alphaOff val="0"/>
              </a:schemeClr>
            </a:effectRef>
            <a:fontRef idx="minor">
              <a:schemeClr val="lt1"/>
            </a:fontRef>
          </p:style>
          <p:txBody>
            <a:bodyPr/>
            <a:lstStyle/>
            <a:p>
              <a:endParaRPr lang="sv-SE"/>
            </a:p>
          </p:txBody>
        </p:sp>
        <p:sp>
          <p:nvSpPr>
            <p:cNvPr id="8" name="Frihandsfigur: Form 7">
              <a:extLst>
                <a:ext uri="{FF2B5EF4-FFF2-40B4-BE49-F238E27FC236}">
                  <a16:creationId xmlns:a16="http://schemas.microsoft.com/office/drawing/2014/main" id="{86B5CD08-5087-4656-A22E-FC7EEDD8A50F}"/>
                </a:ext>
              </a:extLst>
            </p:cNvPr>
            <p:cNvSpPr/>
            <p:nvPr/>
          </p:nvSpPr>
          <p:spPr>
            <a:xfrm rot="5400000">
              <a:off x="5184978" y="2635712"/>
              <a:ext cx="1140205" cy="570043"/>
            </a:xfrm>
            <a:custGeom>
              <a:avLst/>
              <a:gdLst>
                <a:gd name="connsiteX0" fmla="*/ 0 w 1140205"/>
                <a:gd name="connsiteY0" fmla="*/ 0 h 570043"/>
                <a:gd name="connsiteX1" fmla="*/ 1140205 w 1140205"/>
                <a:gd name="connsiteY1" fmla="*/ 0 h 570043"/>
                <a:gd name="connsiteX2" fmla="*/ 1140205 w 1140205"/>
                <a:gd name="connsiteY2" fmla="*/ 570043 h 570043"/>
                <a:gd name="connsiteX3" fmla="*/ 0 w 1140205"/>
                <a:gd name="connsiteY3" fmla="*/ 570043 h 570043"/>
                <a:gd name="connsiteX4" fmla="*/ 0 w 1140205"/>
                <a:gd name="connsiteY4" fmla="*/ 0 h 57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205" h="570043">
                  <a:moveTo>
                    <a:pt x="0" y="0"/>
                  </a:moveTo>
                  <a:lnTo>
                    <a:pt x="1140205" y="0"/>
                  </a:lnTo>
                  <a:lnTo>
                    <a:pt x="1140205" y="570043"/>
                  </a:lnTo>
                  <a:lnTo>
                    <a:pt x="0" y="5700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srgbClr val="000000">
                      <a:hueOff val="0"/>
                      <a:satOff val="0"/>
                      <a:lumOff val="0"/>
                      <a:alphaOff val="0"/>
                    </a:srgbClr>
                  </a:solidFill>
                  <a:effectLst/>
                  <a:uLnTx/>
                  <a:uFillTx/>
                  <a:latin typeface="Noto Sans"/>
                  <a:ea typeface="+mn-ea"/>
                  <a:cs typeface="+mn-cs"/>
                </a:rPr>
                <a:t>Reaktion</a:t>
              </a:r>
            </a:p>
          </p:txBody>
        </p:sp>
        <p:sp>
          <p:nvSpPr>
            <p:cNvPr id="9" name="Pil: cirkelformad 8">
              <a:extLst>
                <a:ext uri="{FF2B5EF4-FFF2-40B4-BE49-F238E27FC236}">
                  <a16:creationId xmlns:a16="http://schemas.microsoft.com/office/drawing/2014/main" id="{FA64C66F-2010-47D6-B1FE-AA2CF17ED51C}"/>
                </a:ext>
              </a:extLst>
            </p:cNvPr>
            <p:cNvSpPr/>
            <p:nvPr/>
          </p:nvSpPr>
          <p:spPr>
            <a:xfrm>
              <a:off x="5358220" y="3072451"/>
              <a:ext cx="2043171" cy="2043379"/>
            </a:xfrm>
            <a:prstGeom prst="circularArrow">
              <a:avLst>
                <a:gd name="adj1" fmla="val 10980"/>
                <a:gd name="adj2" fmla="val 1142322"/>
                <a:gd name="adj3" fmla="val 4500000"/>
                <a:gd name="adj4" fmla="val 13500000"/>
                <a:gd name="adj5" fmla="val 12500"/>
              </a:avLst>
            </a:prstGeom>
          </p:spPr>
          <p:style>
            <a:lnRef idx="2">
              <a:schemeClr val="lt1">
                <a:hueOff val="0"/>
                <a:satOff val="0"/>
                <a:lumOff val="0"/>
                <a:alphaOff val="0"/>
              </a:schemeClr>
            </a:lnRef>
            <a:fillRef idx="1">
              <a:schemeClr val="accent2">
                <a:hueOff val="14366"/>
                <a:satOff val="0"/>
                <a:lumOff val="7059"/>
                <a:alphaOff val="0"/>
              </a:schemeClr>
            </a:fillRef>
            <a:effectRef idx="0">
              <a:schemeClr val="accent2">
                <a:hueOff val="14366"/>
                <a:satOff val="0"/>
                <a:lumOff val="7059"/>
                <a:alphaOff val="0"/>
              </a:schemeClr>
            </a:effectRef>
            <a:fontRef idx="minor">
              <a:schemeClr val="lt1"/>
            </a:fontRef>
          </p:style>
          <p:txBody>
            <a:bodyPr/>
            <a:lstStyle/>
            <a:p>
              <a:endParaRPr lang="sv-SE"/>
            </a:p>
          </p:txBody>
        </p:sp>
        <p:sp>
          <p:nvSpPr>
            <p:cNvPr id="10" name="Frihandsfigur: Form 9">
              <a:extLst>
                <a:ext uri="{FF2B5EF4-FFF2-40B4-BE49-F238E27FC236}">
                  <a16:creationId xmlns:a16="http://schemas.microsoft.com/office/drawing/2014/main" id="{8DD2AC98-A704-4735-8276-11507302C180}"/>
                </a:ext>
              </a:extLst>
            </p:cNvPr>
            <p:cNvSpPr/>
            <p:nvPr/>
          </p:nvSpPr>
          <p:spPr>
            <a:xfrm rot="5400000">
              <a:off x="5855474" y="3812099"/>
              <a:ext cx="1222072" cy="570043"/>
            </a:xfrm>
            <a:custGeom>
              <a:avLst/>
              <a:gdLst>
                <a:gd name="connsiteX0" fmla="*/ 0 w 1222072"/>
                <a:gd name="connsiteY0" fmla="*/ 0 h 570043"/>
                <a:gd name="connsiteX1" fmla="*/ 1222072 w 1222072"/>
                <a:gd name="connsiteY1" fmla="*/ 0 h 570043"/>
                <a:gd name="connsiteX2" fmla="*/ 1222072 w 1222072"/>
                <a:gd name="connsiteY2" fmla="*/ 570043 h 570043"/>
                <a:gd name="connsiteX3" fmla="*/ 0 w 1222072"/>
                <a:gd name="connsiteY3" fmla="*/ 570043 h 570043"/>
                <a:gd name="connsiteX4" fmla="*/ 0 w 1222072"/>
                <a:gd name="connsiteY4" fmla="*/ 0 h 57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72" h="570043">
                  <a:moveTo>
                    <a:pt x="0" y="0"/>
                  </a:moveTo>
                  <a:lnTo>
                    <a:pt x="1222072" y="0"/>
                  </a:lnTo>
                  <a:lnTo>
                    <a:pt x="1222072" y="570043"/>
                  </a:lnTo>
                  <a:lnTo>
                    <a:pt x="0" y="5700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srgbClr val="000000">
                      <a:hueOff val="0"/>
                      <a:satOff val="0"/>
                      <a:lumOff val="0"/>
                      <a:alphaOff val="0"/>
                    </a:srgbClr>
                  </a:solidFill>
                  <a:effectLst/>
                  <a:uLnTx/>
                  <a:uFillTx/>
                  <a:latin typeface="Noto Sans"/>
                  <a:ea typeface="+mn-ea"/>
                  <a:cs typeface="+mn-cs"/>
                </a:rPr>
                <a:t>Bearbetning</a:t>
              </a:r>
            </a:p>
          </p:txBody>
        </p:sp>
        <p:sp>
          <p:nvSpPr>
            <p:cNvPr id="11" name="Blockbåge 10">
              <a:extLst>
                <a:ext uri="{FF2B5EF4-FFF2-40B4-BE49-F238E27FC236}">
                  <a16:creationId xmlns:a16="http://schemas.microsoft.com/office/drawing/2014/main" id="{11068861-CC0A-45B1-B859-AAC25881F5D9}"/>
                </a:ext>
              </a:extLst>
            </p:cNvPr>
            <p:cNvSpPr/>
            <p:nvPr/>
          </p:nvSpPr>
          <p:spPr>
            <a:xfrm>
              <a:off x="4936248" y="4382143"/>
              <a:ext cx="1755341" cy="1756189"/>
            </a:xfrm>
            <a:prstGeom prst="blockArc">
              <a:avLst>
                <a:gd name="adj1" fmla="val 0"/>
                <a:gd name="adj2" fmla="val 18900000"/>
                <a:gd name="adj3" fmla="val 12740"/>
              </a:avLst>
            </a:prstGeom>
          </p:spPr>
          <p:style>
            <a:lnRef idx="2">
              <a:schemeClr val="lt1">
                <a:hueOff val="0"/>
                <a:satOff val="0"/>
                <a:lumOff val="0"/>
                <a:alphaOff val="0"/>
              </a:schemeClr>
            </a:lnRef>
            <a:fillRef idx="1">
              <a:schemeClr val="accent2">
                <a:hueOff val="21550"/>
                <a:satOff val="0"/>
                <a:lumOff val="10588"/>
                <a:alphaOff val="0"/>
              </a:schemeClr>
            </a:fillRef>
            <a:effectRef idx="0">
              <a:schemeClr val="accent2">
                <a:hueOff val="21550"/>
                <a:satOff val="0"/>
                <a:lumOff val="10588"/>
                <a:alphaOff val="0"/>
              </a:schemeClr>
            </a:effectRef>
            <a:fontRef idx="minor">
              <a:schemeClr val="lt1"/>
            </a:fontRef>
          </p:style>
          <p:txBody>
            <a:bodyPr/>
            <a:lstStyle/>
            <a:p>
              <a:endParaRPr lang="sv-SE"/>
            </a:p>
          </p:txBody>
        </p:sp>
        <p:sp>
          <p:nvSpPr>
            <p:cNvPr id="12" name="Frihandsfigur: Form 11">
              <a:extLst>
                <a:ext uri="{FF2B5EF4-FFF2-40B4-BE49-F238E27FC236}">
                  <a16:creationId xmlns:a16="http://schemas.microsoft.com/office/drawing/2014/main" id="{B8A082C6-CF83-4A56-B321-4334DE4314A4}"/>
                </a:ext>
              </a:extLst>
            </p:cNvPr>
            <p:cNvSpPr>
              <a:spLocks noChangeAspect="1"/>
            </p:cNvSpPr>
            <p:nvPr/>
          </p:nvSpPr>
          <p:spPr>
            <a:xfrm rot="5400000">
              <a:off x="5105445" y="4992766"/>
              <a:ext cx="1402176" cy="576000"/>
            </a:xfrm>
            <a:custGeom>
              <a:avLst/>
              <a:gdLst>
                <a:gd name="connsiteX0" fmla="*/ 0 w 1387675"/>
                <a:gd name="connsiteY0" fmla="*/ 0 h 570043"/>
                <a:gd name="connsiteX1" fmla="*/ 1387675 w 1387675"/>
                <a:gd name="connsiteY1" fmla="*/ 0 h 570043"/>
                <a:gd name="connsiteX2" fmla="*/ 1387675 w 1387675"/>
                <a:gd name="connsiteY2" fmla="*/ 570043 h 570043"/>
                <a:gd name="connsiteX3" fmla="*/ 0 w 1387675"/>
                <a:gd name="connsiteY3" fmla="*/ 570043 h 570043"/>
                <a:gd name="connsiteX4" fmla="*/ 0 w 1387675"/>
                <a:gd name="connsiteY4" fmla="*/ 0 h 57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7675" h="570043">
                  <a:moveTo>
                    <a:pt x="0" y="0"/>
                  </a:moveTo>
                  <a:lnTo>
                    <a:pt x="1387675" y="0"/>
                  </a:lnTo>
                  <a:lnTo>
                    <a:pt x="1387675" y="570043"/>
                  </a:lnTo>
                  <a:lnTo>
                    <a:pt x="0" y="5700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srgbClr val="000000">
                      <a:hueOff val="0"/>
                      <a:satOff val="0"/>
                      <a:lumOff val="0"/>
                      <a:alphaOff val="0"/>
                    </a:srgbClr>
                  </a:solidFill>
                  <a:effectLst/>
                  <a:uLnTx/>
                  <a:uFillTx/>
                  <a:latin typeface="Noto Sans"/>
                  <a:ea typeface="+mn-ea"/>
                  <a:cs typeface="+mn-cs"/>
                </a:rPr>
                <a:t>Nyorientering</a:t>
              </a:r>
            </a:p>
          </p:txBody>
        </p:sp>
      </p:grpSp>
      <p:sp>
        <p:nvSpPr>
          <p:cNvPr id="3" name="Platshållare för sidfot 2">
            <a:extLst>
              <a:ext uri="{FF2B5EF4-FFF2-40B4-BE49-F238E27FC236}">
                <a16:creationId xmlns:a16="http://schemas.microsoft.com/office/drawing/2014/main" id="{9DB5A2DC-38E3-41C0-BE3B-2AF5A26B4CD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Bild 6</a:t>
            </a:r>
          </a:p>
        </p:txBody>
      </p:sp>
    </p:spTree>
    <p:extLst>
      <p:ext uri="{BB962C8B-B14F-4D97-AF65-F5344CB8AC3E}">
        <p14:creationId xmlns:p14="http://schemas.microsoft.com/office/powerpoint/2010/main" val="27972721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6BB847-77B4-4F8A-A55E-F33165E2C37E}"/>
              </a:ext>
            </a:extLst>
          </p:cNvPr>
          <p:cNvSpPr>
            <a:spLocks noGrp="1"/>
          </p:cNvSpPr>
          <p:nvPr>
            <p:ph type="title"/>
          </p:nvPr>
        </p:nvSpPr>
        <p:spPr/>
        <p:txBody>
          <a:bodyPr/>
          <a:lstStyle/>
          <a:p>
            <a:r>
              <a:rPr lang="sv-SE" dirty="0"/>
              <a:t>Film: </a:t>
            </a:r>
            <a:r>
              <a:rPr lang="sv-SE" dirty="0" err="1"/>
              <a:t>Removed</a:t>
            </a:r>
            <a:endParaRPr lang="sv-SE" dirty="0"/>
          </a:p>
        </p:txBody>
      </p:sp>
      <p:sp>
        <p:nvSpPr>
          <p:cNvPr id="4" name="Likbent triangel 3">
            <a:extLst>
              <a:ext uri="{FF2B5EF4-FFF2-40B4-BE49-F238E27FC236}">
                <a16:creationId xmlns:a16="http://schemas.microsoft.com/office/drawing/2014/main" id="{190F2671-8B5B-4F94-80A4-0D8E537F7133}"/>
              </a:ext>
            </a:extLst>
          </p:cNvPr>
          <p:cNvSpPr/>
          <p:nvPr/>
        </p:nvSpPr>
        <p:spPr>
          <a:xfrm rot="5400000">
            <a:off x="2680119" y="3124427"/>
            <a:ext cx="1086943" cy="914400"/>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ans"/>
              <a:ea typeface="+mn-ea"/>
              <a:cs typeface="+mn-cs"/>
            </a:endParaRPr>
          </a:p>
        </p:txBody>
      </p:sp>
      <p:pic>
        <p:nvPicPr>
          <p:cNvPr id="5" name="Bildobjekt 4">
            <a:extLst>
              <a:ext uri="{FF2B5EF4-FFF2-40B4-BE49-F238E27FC236}">
                <a16:creationId xmlns:a16="http://schemas.microsoft.com/office/drawing/2014/main" id="{FB978745-3AFB-44D2-A7F3-FD90684C83BC}"/>
              </a:ext>
            </a:extLst>
          </p:cNvPr>
          <p:cNvPicPr>
            <a:picLocks noChangeAspect="1"/>
          </p:cNvPicPr>
          <p:nvPr/>
        </p:nvPicPr>
        <p:blipFill>
          <a:blip r:embed="rId3"/>
          <a:stretch>
            <a:fillRect/>
          </a:stretch>
        </p:blipFill>
        <p:spPr>
          <a:xfrm>
            <a:off x="636889" y="1600022"/>
            <a:ext cx="8640000" cy="3657956"/>
          </a:xfrm>
          <a:prstGeom prst="rect">
            <a:avLst/>
          </a:prstGeom>
        </p:spPr>
      </p:pic>
      <p:sp>
        <p:nvSpPr>
          <p:cNvPr id="6" name="textruta 5">
            <a:extLst>
              <a:ext uri="{FF2B5EF4-FFF2-40B4-BE49-F238E27FC236}">
                <a16:creationId xmlns:a16="http://schemas.microsoft.com/office/drawing/2014/main" id="{E4295998-A068-445C-99DC-CCBB6D7624BF}"/>
              </a:ext>
            </a:extLst>
          </p:cNvPr>
          <p:cNvSpPr txBox="1"/>
          <p:nvPr/>
        </p:nvSpPr>
        <p:spPr>
          <a:xfrm>
            <a:off x="636889" y="5420143"/>
            <a:ext cx="69147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Noto Sans"/>
                <a:ea typeface="+mn-ea"/>
                <a:cs typeface="+mn-cs"/>
              </a:rPr>
              <a:t>Källa: </a:t>
            </a:r>
            <a:r>
              <a:rPr kumimoji="0" lang="sv-SE" sz="1000" b="0" i="0" u="none" strike="noStrike" kern="1200" cap="none" spc="0" normalizeH="0" baseline="0" noProof="0" dirty="0" err="1">
                <a:ln>
                  <a:noFill/>
                </a:ln>
                <a:solidFill>
                  <a:srgbClr val="000000"/>
                </a:solidFill>
                <a:effectLst/>
                <a:uLnTx/>
                <a:uFillTx/>
                <a:latin typeface="Noto Sans"/>
                <a:ea typeface="+mn-ea"/>
                <a:cs typeface="+mn-cs"/>
              </a:rPr>
              <a:t>ReMoved</a:t>
            </a:r>
            <a:endParaRPr kumimoji="0" lang="sv-SE" sz="1000" b="0" i="0" u="none" strike="noStrike" kern="1200" cap="none" spc="0" normalizeH="0" baseline="0" noProof="0" dirty="0">
              <a:ln>
                <a:noFill/>
              </a:ln>
              <a:solidFill>
                <a:srgbClr val="000000"/>
              </a:solidFill>
              <a:effectLst/>
              <a:uLnTx/>
              <a:uFillTx/>
              <a:latin typeface="Noto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Noto Sans"/>
                <a:ea typeface="+mn-ea"/>
                <a:cs typeface="+mn-cs"/>
                <a:hlinkClick r:id="rId4"/>
              </a:rPr>
              <a:t>Länk till filmen</a:t>
            </a:r>
            <a:endParaRPr kumimoji="0" lang="sv-SE" sz="1000" b="0" i="0" u="none" strike="noStrike" kern="1200" cap="none" spc="0" normalizeH="0" baseline="0" noProof="0" dirty="0">
              <a:ln>
                <a:noFill/>
              </a:ln>
              <a:solidFill>
                <a:srgbClr val="000000"/>
              </a:solidFill>
              <a:effectLst/>
              <a:uLnTx/>
              <a:uFillTx/>
              <a:latin typeface="Noto Sans"/>
              <a:ea typeface="+mn-ea"/>
              <a:cs typeface="+mn-cs"/>
            </a:endParaRPr>
          </a:p>
        </p:txBody>
      </p:sp>
      <p:sp>
        <p:nvSpPr>
          <p:cNvPr id="3" name="Platshållare för sidfot 2">
            <a:extLst>
              <a:ext uri="{FF2B5EF4-FFF2-40B4-BE49-F238E27FC236}">
                <a16:creationId xmlns:a16="http://schemas.microsoft.com/office/drawing/2014/main" id="{B24C2E0A-6815-4ECA-924B-1DEECEBFCE13}"/>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Bild 7</a:t>
            </a:r>
          </a:p>
        </p:txBody>
      </p:sp>
    </p:spTree>
    <p:extLst>
      <p:ext uri="{BB962C8B-B14F-4D97-AF65-F5344CB8AC3E}">
        <p14:creationId xmlns:p14="http://schemas.microsoft.com/office/powerpoint/2010/main" val="7165974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t>Migrationens olika faser</a:t>
            </a:r>
          </a:p>
        </p:txBody>
      </p:sp>
      <p:sp>
        <p:nvSpPr>
          <p:cNvPr id="9" name="Högerpil 8"/>
          <p:cNvSpPr>
            <a:spLocks noChangeAspect="1"/>
          </p:cNvSpPr>
          <p:nvPr/>
        </p:nvSpPr>
        <p:spPr>
          <a:xfrm>
            <a:off x="900112" y="1807031"/>
            <a:ext cx="8856000" cy="4051583"/>
          </a:xfrm>
          <a:prstGeom prst="rightArrow">
            <a:avLst/>
          </a:prstGeom>
          <a:solidFill>
            <a:srgbClr val="112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grpSp>
        <p:nvGrpSpPr>
          <p:cNvPr id="18" name="Grupp 17"/>
          <p:cNvGrpSpPr>
            <a:grpSpLocks noChangeAspect="1"/>
          </p:cNvGrpSpPr>
          <p:nvPr/>
        </p:nvGrpSpPr>
        <p:grpSpPr>
          <a:xfrm>
            <a:off x="1063534" y="2940061"/>
            <a:ext cx="2002281" cy="1800000"/>
            <a:chOff x="1062418" y="2852355"/>
            <a:chExt cx="1724326" cy="1550126"/>
          </a:xfrm>
          <a:solidFill>
            <a:srgbClr val="DBEEF5"/>
          </a:solidFill>
        </p:grpSpPr>
        <p:sp>
          <p:nvSpPr>
            <p:cNvPr id="10" name="Rektangel med rundade hörn 9"/>
            <p:cNvSpPr/>
            <p:nvPr/>
          </p:nvSpPr>
          <p:spPr>
            <a:xfrm>
              <a:off x="1062418" y="2852355"/>
              <a:ext cx="1714950" cy="1550126"/>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14" name="textruta 13"/>
            <p:cNvSpPr txBox="1"/>
            <p:nvPr/>
          </p:nvSpPr>
          <p:spPr>
            <a:xfrm>
              <a:off x="1071793" y="3405964"/>
              <a:ext cx="1714951" cy="583113"/>
            </a:xfrm>
            <a:prstGeom prst="rect">
              <a:avLst/>
            </a:prstGeom>
            <a:noFill/>
            <a:ln>
              <a:noFill/>
            </a:ln>
          </p:spPr>
          <p:txBody>
            <a:bodyPr wrap="square" rtlCol="0">
              <a:spAutoFit/>
            </a:bodyPr>
            <a:lstStyle/>
            <a:p>
              <a:pPr algn="ctr"/>
              <a:r>
                <a:rPr lang="sv-SE" sz="1900" b="1" dirty="0">
                  <a:solidFill>
                    <a:srgbClr val="112B43"/>
                  </a:solidFill>
                </a:rPr>
                <a:t>Hemlands- fasen</a:t>
              </a:r>
            </a:p>
          </p:txBody>
        </p:sp>
      </p:grpSp>
      <p:grpSp>
        <p:nvGrpSpPr>
          <p:cNvPr id="19" name="Grupp 18"/>
          <p:cNvGrpSpPr>
            <a:grpSpLocks noChangeAspect="1"/>
          </p:cNvGrpSpPr>
          <p:nvPr/>
        </p:nvGrpSpPr>
        <p:grpSpPr>
          <a:xfrm>
            <a:off x="3239438" y="2961833"/>
            <a:ext cx="1991391" cy="1800000"/>
            <a:chOff x="3010824" y="2983605"/>
            <a:chExt cx="1714950" cy="1550126"/>
          </a:xfrm>
          <a:solidFill>
            <a:srgbClr val="DBEEF5"/>
          </a:solidFill>
        </p:grpSpPr>
        <p:sp>
          <p:nvSpPr>
            <p:cNvPr id="11" name="Rektangel med rundade hörn 10"/>
            <p:cNvSpPr/>
            <p:nvPr/>
          </p:nvSpPr>
          <p:spPr>
            <a:xfrm>
              <a:off x="3010824" y="2983605"/>
              <a:ext cx="1714950" cy="1550126"/>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15" name="textruta 14"/>
            <p:cNvSpPr txBox="1"/>
            <p:nvPr/>
          </p:nvSpPr>
          <p:spPr>
            <a:xfrm>
              <a:off x="3052500" y="3402720"/>
              <a:ext cx="1673272" cy="583113"/>
            </a:xfrm>
            <a:prstGeom prst="rect">
              <a:avLst/>
            </a:prstGeom>
            <a:grpFill/>
            <a:ln>
              <a:noFill/>
            </a:ln>
          </p:spPr>
          <p:txBody>
            <a:bodyPr wrap="square" rtlCol="0">
              <a:spAutoFit/>
            </a:bodyPr>
            <a:lstStyle/>
            <a:p>
              <a:pPr algn="ctr"/>
              <a:r>
                <a:rPr lang="sv-SE" sz="1900" b="1" dirty="0">
                  <a:solidFill>
                    <a:srgbClr val="112B43"/>
                  </a:solidFill>
                </a:rPr>
                <a:t>Flykt-</a:t>
              </a:r>
              <a:br>
                <a:rPr lang="sv-SE" sz="1900" b="1" dirty="0">
                  <a:solidFill>
                    <a:srgbClr val="112B43"/>
                  </a:solidFill>
                </a:rPr>
              </a:br>
              <a:r>
                <a:rPr lang="sv-SE" sz="1900" b="1" dirty="0">
                  <a:solidFill>
                    <a:srgbClr val="112B43"/>
                  </a:solidFill>
                </a:rPr>
                <a:t>fasen</a:t>
              </a:r>
            </a:p>
          </p:txBody>
        </p:sp>
      </p:grpSp>
      <p:grpSp>
        <p:nvGrpSpPr>
          <p:cNvPr id="20" name="Grupp 19"/>
          <p:cNvGrpSpPr>
            <a:grpSpLocks noChangeAspect="1"/>
          </p:cNvGrpSpPr>
          <p:nvPr/>
        </p:nvGrpSpPr>
        <p:grpSpPr>
          <a:xfrm>
            <a:off x="5264249" y="2950947"/>
            <a:ext cx="2338600" cy="1800000"/>
            <a:chOff x="4787437" y="2983605"/>
            <a:chExt cx="2013958" cy="1550126"/>
          </a:xfrm>
          <a:solidFill>
            <a:srgbClr val="DBEEF5"/>
          </a:solidFill>
        </p:grpSpPr>
        <p:sp>
          <p:nvSpPr>
            <p:cNvPr id="12" name="Rektangel med rundade hörn 11"/>
            <p:cNvSpPr/>
            <p:nvPr/>
          </p:nvSpPr>
          <p:spPr>
            <a:xfrm>
              <a:off x="4949853" y="2983605"/>
              <a:ext cx="1714950" cy="1550126"/>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16" name="textruta 15"/>
            <p:cNvSpPr txBox="1"/>
            <p:nvPr/>
          </p:nvSpPr>
          <p:spPr>
            <a:xfrm>
              <a:off x="4787437" y="3423382"/>
              <a:ext cx="2013958" cy="583113"/>
            </a:xfrm>
            <a:prstGeom prst="rect">
              <a:avLst/>
            </a:prstGeom>
            <a:noFill/>
            <a:ln>
              <a:noFill/>
            </a:ln>
          </p:spPr>
          <p:txBody>
            <a:bodyPr wrap="square" rtlCol="0">
              <a:spAutoFit/>
            </a:bodyPr>
            <a:lstStyle/>
            <a:p>
              <a:pPr algn="ctr"/>
              <a:r>
                <a:rPr lang="sv-SE" sz="1900" b="1" spc="-30" dirty="0">
                  <a:solidFill>
                    <a:srgbClr val="112B43"/>
                  </a:solidFill>
                </a:rPr>
                <a:t>Nyetablerings-</a:t>
              </a:r>
              <a:br>
                <a:rPr lang="sv-SE" sz="1900" b="1" spc="-30" dirty="0">
                  <a:solidFill>
                    <a:srgbClr val="112B43"/>
                  </a:solidFill>
                </a:rPr>
              </a:br>
              <a:r>
                <a:rPr lang="sv-SE" sz="1900" b="1" dirty="0">
                  <a:solidFill>
                    <a:srgbClr val="112B43"/>
                  </a:solidFill>
                </a:rPr>
                <a:t>fasen</a:t>
              </a:r>
            </a:p>
          </p:txBody>
        </p:sp>
      </p:grpSp>
      <p:sp>
        <p:nvSpPr>
          <p:cNvPr id="2" name="Platshållare för sidfot 1">
            <a:extLst>
              <a:ext uri="{FF2B5EF4-FFF2-40B4-BE49-F238E27FC236}">
                <a16:creationId xmlns:a16="http://schemas.microsoft.com/office/drawing/2014/main" id="{B7FC2CA5-F184-4F0D-906C-4DAD9D840272}"/>
              </a:ext>
            </a:extLst>
          </p:cNvPr>
          <p:cNvSpPr>
            <a:spLocks noGrp="1"/>
          </p:cNvSpPr>
          <p:nvPr>
            <p:ph type="ftr" sz="quarter" idx="11"/>
          </p:nvPr>
        </p:nvSpPr>
        <p:spPr/>
        <p:txBody>
          <a:bodyPr/>
          <a:lstStyle/>
          <a:p>
            <a:r>
              <a:rPr lang="sv-SE" dirty="0"/>
              <a:t>Bild 8</a:t>
            </a:r>
          </a:p>
        </p:txBody>
      </p:sp>
    </p:spTree>
    <p:extLst>
      <p:ext uri="{BB962C8B-B14F-4D97-AF65-F5344CB8AC3E}">
        <p14:creationId xmlns:p14="http://schemas.microsoft.com/office/powerpoint/2010/main" val="83611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E9852D-AE84-40B7-88A8-9030571BF921}"/>
              </a:ext>
            </a:extLst>
          </p:cNvPr>
          <p:cNvSpPr>
            <a:spLocks noGrp="1"/>
          </p:cNvSpPr>
          <p:nvPr>
            <p:ph type="title"/>
          </p:nvPr>
        </p:nvSpPr>
        <p:spPr/>
        <p:txBody>
          <a:bodyPr/>
          <a:lstStyle/>
          <a:p>
            <a:r>
              <a:rPr lang="sv-SE" dirty="0"/>
              <a:t>Film: Barndomstrauman och hjärnan</a:t>
            </a:r>
          </a:p>
        </p:txBody>
      </p:sp>
      <p:pic>
        <p:nvPicPr>
          <p:cNvPr id="5" name="Bildobjekt 4">
            <a:extLst>
              <a:ext uri="{FF2B5EF4-FFF2-40B4-BE49-F238E27FC236}">
                <a16:creationId xmlns:a16="http://schemas.microsoft.com/office/drawing/2014/main" id="{97B30514-F738-4CFD-92AC-D10E3D1C7709}"/>
              </a:ext>
            </a:extLst>
          </p:cNvPr>
          <p:cNvPicPr>
            <a:picLocks noChangeAspect="1"/>
          </p:cNvPicPr>
          <p:nvPr/>
        </p:nvPicPr>
        <p:blipFill>
          <a:blip r:embed="rId3"/>
          <a:stretch>
            <a:fillRect/>
          </a:stretch>
        </p:blipFill>
        <p:spPr>
          <a:xfrm>
            <a:off x="636889" y="1169884"/>
            <a:ext cx="8640000" cy="4837325"/>
          </a:xfrm>
          <a:prstGeom prst="rect">
            <a:avLst/>
          </a:prstGeom>
        </p:spPr>
      </p:pic>
      <p:sp>
        <p:nvSpPr>
          <p:cNvPr id="6" name="textruta 5">
            <a:extLst>
              <a:ext uri="{FF2B5EF4-FFF2-40B4-BE49-F238E27FC236}">
                <a16:creationId xmlns:a16="http://schemas.microsoft.com/office/drawing/2014/main" id="{4DCC585C-0864-4D33-8304-B0B0C7E2FBFC}"/>
              </a:ext>
            </a:extLst>
          </p:cNvPr>
          <p:cNvSpPr txBox="1"/>
          <p:nvPr/>
        </p:nvSpPr>
        <p:spPr>
          <a:xfrm>
            <a:off x="658661" y="6029745"/>
            <a:ext cx="8224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Noto Sans"/>
                <a:ea typeface="+mn-ea"/>
                <a:cs typeface="+mn-cs"/>
              </a:rPr>
              <a:t>Källa: UK Trauma council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Noto Sans"/>
                <a:ea typeface="+mn-ea"/>
                <a:cs typeface="+mn-cs"/>
                <a:hlinkClick r:id="rId4"/>
              </a:rPr>
              <a:t>Länk till filmen</a:t>
            </a:r>
            <a:endParaRPr kumimoji="0" lang="sv-SE" sz="1000" b="0" i="0" u="none" strike="noStrike" kern="1200" cap="none" spc="0" normalizeH="0" baseline="0" noProof="0" dirty="0">
              <a:ln>
                <a:noFill/>
              </a:ln>
              <a:solidFill>
                <a:srgbClr val="000000"/>
              </a:solidFill>
              <a:effectLst/>
              <a:uLnTx/>
              <a:uFillTx/>
              <a:latin typeface="Noto Sans"/>
              <a:ea typeface="+mn-ea"/>
              <a:cs typeface="+mn-cs"/>
            </a:endParaRPr>
          </a:p>
        </p:txBody>
      </p:sp>
      <p:sp>
        <p:nvSpPr>
          <p:cNvPr id="3" name="Platshållare för sidfot 2">
            <a:extLst>
              <a:ext uri="{FF2B5EF4-FFF2-40B4-BE49-F238E27FC236}">
                <a16:creationId xmlns:a16="http://schemas.microsoft.com/office/drawing/2014/main" id="{EFCADFEC-3967-40B8-836C-A644453068B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Bild 9</a:t>
            </a:r>
          </a:p>
        </p:txBody>
      </p:sp>
    </p:spTree>
    <p:extLst>
      <p:ext uri="{BB962C8B-B14F-4D97-AF65-F5344CB8AC3E}">
        <p14:creationId xmlns:p14="http://schemas.microsoft.com/office/powerpoint/2010/main" val="11615448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76BC97-0B28-4290-B38C-B9B6BAE52035}"/>
              </a:ext>
            </a:extLst>
          </p:cNvPr>
          <p:cNvSpPr>
            <a:spLocks noGrp="1"/>
          </p:cNvSpPr>
          <p:nvPr>
            <p:ph type="title"/>
          </p:nvPr>
        </p:nvSpPr>
        <p:spPr/>
        <p:txBody>
          <a:bodyPr>
            <a:normAutofit/>
          </a:bodyPr>
          <a:lstStyle/>
          <a:p>
            <a:r>
              <a:rPr lang="sv-SE" sz="3000" dirty="0"/>
              <a:t>Traumamedveten omsorg</a:t>
            </a:r>
          </a:p>
        </p:txBody>
      </p:sp>
      <p:sp>
        <p:nvSpPr>
          <p:cNvPr id="3" name="Platshållare för text 2">
            <a:extLst>
              <a:ext uri="{FF2B5EF4-FFF2-40B4-BE49-F238E27FC236}">
                <a16:creationId xmlns:a16="http://schemas.microsoft.com/office/drawing/2014/main" id="{14CC5D6C-42CA-4097-A88D-D5DE2FD21F25}"/>
              </a:ext>
            </a:extLst>
          </p:cNvPr>
          <p:cNvSpPr>
            <a:spLocks noGrp="1"/>
          </p:cNvSpPr>
          <p:nvPr>
            <p:ph type="body" sz="quarter" idx="14"/>
          </p:nvPr>
        </p:nvSpPr>
        <p:spPr>
          <a:xfrm>
            <a:off x="636044" y="1634400"/>
            <a:ext cx="9507699" cy="4483371"/>
          </a:xfrm>
        </p:spPr>
        <p:txBody>
          <a:bodyPr>
            <a:normAutofit fontScale="85000" lnSpcReduction="20000"/>
          </a:bodyPr>
          <a:lstStyle/>
          <a:p>
            <a:r>
              <a:rPr lang="sv-SE" sz="2400" dirty="0"/>
              <a:t>En läkande relation innebär inte alltid psykoterapi. Många som har utsatts för trauman återhämtar sig genom familjeliv, vänskaper och andra relationer. </a:t>
            </a:r>
          </a:p>
          <a:p>
            <a:pPr>
              <a:spcBef>
                <a:spcPts val="600"/>
              </a:spcBef>
            </a:pPr>
            <a:r>
              <a:rPr lang="sv-SE" sz="1200" i="1" dirty="0"/>
              <a:t>Briere &amp; Scott, 2006</a:t>
            </a:r>
          </a:p>
          <a:p>
            <a:endParaRPr lang="sv-SE" sz="1200" dirty="0"/>
          </a:p>
          <a:p>
            <a:r>
              <a:rPr lang="sv-SE" sz="2600" dirty="0"/>
              <a:t>Traumamedveten omsorg hjälper och vägleder vuxna att förstå och bemöta grundläggande behov hos barn och unga som utsatts för allvarliga och traumatiska händelser</a:t>
            </a:r>
          </a:p>
          <a:p>
            <a:pPr>
              <a:spcBef>
                <a:spcPts val="600"/>
              </a:spcBef>
            </a:pPr>
            <a:r>
              <a:rPr lang="sv-SE" sz="1200" i="1" dirty="0"/>
              <a:t>Bath, 2015</a:t>
            </a:r>
          </a:p>
          <a:p>
            <a:endParaRPr lang="sv-SE" sz="1200" i="1" dirty="0"/>
          </a:p>
          <a:p>
            <a:pPr lvl="0"/>
            <a:r>
              <a:rPr lang="sv-SE" sz="2600" dirty="0"/>
              <a:t>Föräldrar, kuratorer, lärare, idrottsledare, vårdpersonal, socialarbetare och andra kan alla bidra till barns och ungas läkningsprocess</a:t>
            </a:r>
          </a:p>
          <a:p>
            <a:pPr lvl="0">
              <a:spcBef>
                <a:spcPts val="600"/>
              </a:spcBef>
            </a:pPr>
            <a:r>
              <a:rPr lang="en-US" sz="1200" i="1" dirty="0"/>
              <a:t>Greenwald, 2005</a:t>
            </a:r>
          </a:p>
          <a:p>
            <a:pPr lvl="0">
              <a:spcBef>
                <a:spcPts val="600"/>
              </a:spcBef>
            </a:pPr>
            <a:endParaRPr lang="en-US" sz="1200" i="1" dirty="0"/>
          </a:p>
          <a:p>
            <a:pPr lvl="0">
              <a:spcBef>
                <a:spcPts val="600"/>
              </a:spcBef>
            </a:pPr>
            <a:r>
              <a:rPr lang="en-US" sz="1200" dirty="0" err="1"/>
              <a:t>Källa</a:t>
            </a:r>
            <a:r>
              <a:rPr lang="en-US" sz="1200" dirty="0"/>
              <a:t>: </a:t>
            </a:r>
            <a:r>
              <a:rPr lang="en-US" sz="1200" dirty="0" err="1"/>
              <a:t>Rädda</a:t>
            </a:r>
            <a:r>
              <a:rPr lang="en-US" sz="1200" dirty="0"/>
              <a:t> </a:t>
            </a:r>
            <a:r>
              <a:rPr lang="en-US" sz="1200" dirty="0" err="1"/>
              <a:t>Barnen</a:t>
            </a:r>
            <a:endParaRPr lang="en-US" sz="1200" dirty="0"/>
          </a:p>
          <a:p>
            <a:endParaRPr lang="sv-SE" dirty="0"/>
          </a:p>
        </p:txBody>
      </p:sp>
      <p:sp>
        <p:nvSpPr>
          <p:cNvPr id="4" name="Platshållare för sidfot 3">
            <a:extLst>
              <a:ext uri="{FF2B5EF4-FFF2-40B4-BE49-F238E27FC236}">
                <a16:creationId xmlns:a16="http://schemas.microsoft.com/office/drawing/2014/main" id="{F40AB807-21A5-4BD3-91BA-EF56470085E5}"/>
              </a:ext>
            </a:extLst>
          </p:cNvPr>
          <p:cNvSpPr>
            <a:spLocks noGrp="1"/>
          </p:cNvSpPr>
          <p:nvPr>
            <p:ph type="ftr" sz="quarter" idx="15"/>
          </p:nvPr>
        </p:nvSpPr>
        <p:spPr/>
        <p:txBody>
          <a:bodyPr/>
          <a:lstStyle/>
          <a:p>
            <a:r>
              <a:rPr lang="sv-SE" dirty="0"/>
              <a:t>Bild 10</a:t>
            </a:r>
          </a:p>
        </p:txBody>
      </p:sp>
    </p:spTree>
    <p:extLst>
      <p:ext uri="{BB962C8B-B14F-4D97-AF65-F5344CB8AC3E}">
        <p14:creationId xmlns:p14="http://schemas.microsoft.com/office/powerpoint/2010/main" val="60521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8CDE21-6501-47EB-B2B7-3139A5850C19}"/>
              </a:ext>
            </a:extLst>
          </p:cNvPr>
          <p:cNvSpPr>
            <a:spLocks noGrp="1"/>
          </p:cNvSpPr>
          <p:nvPr>
            <p:ph type="title"/>
          </p:nvPr>
        </p:nvSpPr>
        <p:spPr/>
        <p:txBody>
          <a:bodyPr/>
          <a:lstStyle/>
          <a:p>
            <a:r>
              <a:rPr lang="sv-SE" dirty="0"/>
              <a:t>Film: TMO – Traumamedveten omsorg</a:t>
            </a:r>
          </a:p>
        </p:txBody>
      </p:sp>
      <p:sp>
        <p:nvSpPr>
          <p:cNvPr id="6" name="textruta 5">
            <a:extLst>
              <a:ext uri="{FF2B5EF4-FFF2-40B4-BE49-F238E27FC236}">
                <a16:creationId xmlns:a16="http://schemas.microsoft.com/office/drawing/2014/main" id="{72978CFB-8FB4-4E29-A1E4-864EEE7989EF}"/>
              </a:ext>
            </a:extLst>
          </p:cNvPr>
          <p:cNvSpPr txBox="1"/>
          <p:nvPr/>
        </p:nvSpPr>
        <p:spPr>
          <a:xfrm>
            <a:off x="660889" y="5920890"/>
            <a:ext cx="69147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Noto Sans"/>
                <a:ea typeface="+mn-ea"/>
                <a:cs typeface="+mn-cs"/>
              </a:rPr>
              <a:t>Källa: Rädda barnen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Noto Sans"/>
                <a:ea typeface="+mn-ea"/>
                <a:cs typeface="+mn-cs"/>
                <a:hlinkClick r:id="rId3"/>
              </a:rPr>
              <a:t>Länk till filmen</a:t>
            </a:r>
            <a:endParaRPr kumimoji="0" lang="sv-SE" sz="1000" b="0" i="0" u="none" strike="noStrike" kern="1200" cap="none" spc="0" normalizeH="0" baseline="0" noProof="0" dirty="0">
              <a:ln>
                <a:noFill/>
              </a:ln>
              <a:solidFill>
                <a:srgbClr val="000000"/>
              </a:solidFill>
              <a:effectLst/>
              <a:uLnTx/>
              <a:uFillTx/>
              <a:latin typeface="Noto Sans"/>
              <a:ea typeface="+mn-ea"/>
              <a:cs typeface="+mn-cs"/>
            </a:endParaRPr>
          </a:p>
        </p:txBody>
      </p:sp>
      <p:pic>
        <p:nvPicPr>
          <p:cNvPr id="7" name="Bildobjekt 6">
            <a:extLst>
              <a:ext uri="{FF2B5EF4-FFF2-40B4-BE49-F238E27FC236}">
                <a16:creationId xmlns:a16="http://schemas.microsoft.com/office/drawing/2014/main" id="{1138FB57-6804-4309-8ACA-E59D6A1FB32B}"/>
              </a:ext>
            </a:extLst>
          </p:cNvPr>
          <p:cNvPicPr>
            <a:picLocks noChangeAspect="1"/>
          </p:cNvPicPr>
          <p:nvPr/>
        </p:nvPicPr>
        <p:blipFill>
          <a:blip r:embed="rId4"/>
          <a:stretch>
            <a:fillRect/>
          </a:stretch>
        </p:blipFill>
        <p:spPr>
          <a:xfrm>
            <a:off x="636889" y="983018"/>
            <a:ext cx="8640000" cy="4891963"/>
          </a:xfrm>
          <a:prstGeom prst="rect">
            <a:avLst/>
          </a:prstGeom>
        </p:spPr>
      </p:pic>
      <p:sp>
        <p:nvSpPr>
          <p:cNvPr id="3" name="Platshållare för sidfot 2">
            <a:extLst>
              <a:ext uri="{FF2B5EF4-FFF2-40B4-BE49-F238E27FC236}">
                <a16:creationId xmlns:a16="http://schemas.microsoft.com/office/drawing/2014/main" id="{EE2A13E3-FCF9-4862-8C3B-E05187ACF3D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Bild 11</a:t>
            </a:r>
          </a:p>
        </p:txBody>
      </p:sp>
    </p:spTree>
    <p:extLst>
      <p:ext uri="{BB962C8B-B14F-4D97-AF65-F5344CB8AC3E}">
        <p14:creationId xmlns:p14="http://schemas.microsoft.com/office/powerpoint/2010/main" val="29239219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E87624-D7EA-4A27-97DF-4F52E31D4E53}"/>
              </a:ext>
            </a:extLst>
          </p:cNvPr>
          <p:cNvSpPr>
            <a:spLocks noGrp="1"/>
          </p:cNvSpPr>
          <p:nvPr>
            <p:ph type="title"/>
          </p:nvPr>
        </p:nvSpPr>
        <p:spPr/>
        <p:txBody>
          <a:bodyPr/>
          <a:lstStyle/>
          <a:p>
            <a:r>
              <a:rPr lang="sv-SE" dirty="0">
                <a:solidFill>
                  <a:schemeClr val="bg1"/>
                </a:solidFill>
              </a:rPr>
              <a:t>Traumamedveten omsorg</a:t>
            </a:r>
          </a:p>
        </p:txBody>
      </p:sp>
      <p:pic>
        <p:nvPicPr>
          <p:cNvPr id="3" name="Bildobjekt 2">
            <a:extLst>
              <a:ext uri="{FF2B5EF4-FFF2-40B4-BE49-F238E27FC236}">
                <a16:creationId xmlns:a16="http://schemas.microsoft.com/office/drawing/2014/main" id="{3D4C82E2-D451-4E8D-8D9A-70716768F0E6}"/>
              </a:ext>
            </a:extLst>
          </p:cNvPr>
          <p:cNvPicPr>
            <a:picLocks noChangeAspect="1"/>
          </p:cNvPicPr>
          <p:nvPr/>
        </p:nvPicPr>
        <p:blipFill rotWithShape="1">
          <a:blip r:embed="rId3"/>
          <a:srcRect b="2699"/>
          <a:stretch/>
        </p:blipFill>
        <p:spPr>
          <a:xfrm>
            <a:off x="1309795" y="401031"/>
            <a:ext cx="8748606" cy="5872247"/>
          </a:xfrm>
          <a:prstGeom prst="rect">
            <a:avLst/>
          </a:prstGeom>
        </p:spPr>
      </p:pic>
      <p:sp>
        <p:nvSpPr>
          <p:cNvPr id="4" name="Platshållare för sidfot 3">
            <a:extLst>
              <a:ext uri="{FF2B5EF4-FFF2-40B4-BE49-F238E27FC236}">
                <a16:creationId xmlns:a16="http://schemas.microsoft.com/office/drawing/2014/main" id="{184E7B96-D154-4F8A-8D3A-7BB32EDF0B5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Bild 12</a:t>
            </a:r>
          </a:p>
        </p:txBody>
      </p:sp>
    </p:spTree>
    <p:extLst>
      <p:ext uri="{BB962C8B-B14F-4D97-AF65-F5344CB8AC3E}">
        <p14:creationId xmlns:p14="http://schemas.microsoft.com/office/powerpoint/2010/main" val="30288369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95FB3D-48C9-4993-AA17-7E9C7E9C9566}"/>
              </a:ext>
            </a:extLst>
          </p:cNvPr>
          <p:cNvSpPr>
            <a:spLocks noGrp="1"/>
          </p:cNvSpPr>
          <p:nvPr>
            <p:ph type="title"/>
          </p:nvPr>
        </p:nvSpPr>
        <p:spPr/>
        <p:txBody>
          <a:bodyPr/>
          <a:lstStyle/>
          <a:p>
            <a:r>
              <a:rPr lang="sv-SE" dirty="0"/>
              <a:t>Tänk på någon som har stöttat dig när du varit med om något svårt.</a:t>
            </a:r>
          </a:p>
        </p:txBody>
      </p:sp>
      <p:sp>
        <p:nvSpPr>
          <p:cNvPr id="3" name="Platshållare för text 2">
            <a:extLst>
              <a:ext uri="{FF2B5EF4-FFF2-40B4-BE49-F238E27FC236}">
                <a16:creationId xmlns:a16="http://schemas.microsoft.com/office/drawing/2014/main" id="{381D3C40-4957-43FC-B9A0-4B1AFE408E52}"/>
              </a:ext>
            </a:extLst>
          </p:cNvPr>
          <p:cNvSpPr>
            <a:spLocks noGrp="1"/>
          </p:cNvSpPr>
          <p:nvPr>
            <p:ph type="body" sz="quarter" idx="16"/>
          </p:nvPr>
        </p:nvSpPr>
        <p:spPr>
          <a:xfrm>
            <a:off x="637200" y="1909482"/>
            <a:ext cx="6809740" cy="4308756"/>
          </a:xfrm>
        </p:spPr>
        <p:txBody>
          <a:bodyPr/>
          <a:lstStyle/>
          <a:p>
            <a:pPr marL="342900" lvl="0" indent="-342900">
              <a:buFont typeface="Arial" panose="020B0604020202020204" pitchFamily="34" charset="0"/>
              <a:buChar char="•"/>
            </a:pPr>
            <a:r>
              <a:rPr lang="sv-SE" dirty="0"/>
              <a:t>Vad gjorde hen? 			</a:t>
            </a:r>
          </a:p>
          <a:p>
            <a:pPr marL="342900" lvl="0" indent="-342900">
              <a:buFont typeface="Arial" panose="020B0604020202020204" pitchFamily="34" charset="0"/>
              <a:buChar char="•"/>
            </a:pPr>
            <a:r>
              <a:rPr lang="sv-SE" dirty="0"/>
              <a:t>Hur var hen? </a:t>
            </a:r>
          </a:p>
          <a:p>
            <a:pPr marL="342900" lvl="0" indent="-342900">
              <a:buFont typeface="Arial" panose="020B0604020202020204" pitchFamily="34" charset="0"/>
              <a:buChar char="•"/>
            </a:pPr>
            <a:r>
              <a:rPr lang="sv-SE" dirty="0"/>
              <a:t>Hur pratade hen? </a:t>
            </a:r>
          </a:p>
          <a:p>
            <a:pPr marL="342900" lvl="0" indent="-342900">
              <a:buFont typeface="Arial" panose="020B0604020202020204" pitchFamily="34" charset="0"/>
              <a:buChar char="•"/>
            </a:pPr>
            <a:r>
              <a:rPr lang="sv-SE" dirty="0"/>
              <a:t>Hur fick hen dig att känna?</a:t>
            </a:r>
          </a:p>
          <a:p>
            <a:endParaRPr lang="sv-SE" dirty="0"/>
          </a:p>
        </p:txBody>
      </p:sp>
      <p:pic>
        <p:nvPicPr>
          <p:cNvPr id="7" name="Platshållare för bild 6">
            <a:extLst>
              <a:ext uri="{FF2B5EF4-FFF2-40B4-BE49-F238E27FC236}">
                <a16:creationId xmlns:a16="http://schemas.microsoft.com/office/drawing/2014/main" id="{0DFE000B-B469-4407-AF88-A89FAE1C4AD7}"/>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l="12550" r="30000"/>
          <a:stretch/>
        </p:blipFill>
        <p:spPr>
          <a:xfrm>
            <a:off x="7817056" y="0"/>
            <a:ext cx="5909834" cy="6857999"/>
          </a:xfrm>
        </p:spPr>
      </p:pic>
      <p:sp>
        <p:nvSpPr>
          <p:cNvPr id="4" name="Platshållare för sidfot 3">
            <a:extLst>
              <a:ext uri="{FF2B5EF4-FFF2-40B4-BE49-F238E27FC236}">
                <a16:creationId xmlns:a16="http://schemas.microsoft.com/office/drawing/2014/main" id="{6A6D809C-0207-47B3-B506-46D621BC47AF}"/>
              </a:ext>
            </a:extLst>
          </p:cNvPr>
          <p:cNvSpPr>
            <a:spLocks noGrp="1"/>
          </p:cNvSpPr>
          <p:nvPr>
            <p:ph type="ftr" sz="quarter" idx="17"/>
          </p:nvPr>
        </p:nvSpPr>
        <p:spPr/>
        <p:txBody>
          <a:bodyPr/>
          <a:lstStyle/>
          <a:p>
            <a:r>
              <a:rPr lang="sv-SE" dirty="0"/>
              <a:t>Bild 13</a:t>
            </a:r>
          </a:p>
        </p:txBody>
      </p:sp>
    </p:spTree>
    <p:extLst>
      <p:ext uri="{BB962C8B-B14F-4D97-AF65-F5344CB8AC3E}">
        <p14:creationId xmlns:p14="http://schemas.microsoft.com/office/powerpoint/2010/main" val="4127818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CEACFD-216D-40CC-99FE-D73DE4A46912}"/>
              </a:ext>
            </a:extLst>
          </p:cNvPr>
          <p:cNvSpPr>
            <a:spLocks noGrp="1"/>
          </p:cNvSpPr>
          <p:nvPr>
            <p:ph type="title"/>
          </p:nvPr>
        </p:nvSpPr>
        <p:spPr/>
        <p:txBody>
          <a:bodyPr/>
          <a:lstStyle/>
          <a:p>
            <a:r>
              <a:rPr lang="sv-SE" dirty="0"/>
              <a:t>William</a:t>
            </a:r>
          </a:p>
        </p:txBody>
      </p:sp>
      <p:sp>
        <p:nvSpPr>
          <p:cNvPr id="3" name="Platshållare för text 2">
            <a:extLst>
              <a:ext uri="{FF2B5EF4-FFF2-40B4-BE49-F238E27FC236}">
                <a16:creationId xmlns:a16="http://schemas.microsoft.com/office/drawing/2014/main" id="{F70F6019-2D36-4112-82DD-BFB2C9962A78}"/>
              </a:ext>
            </a:extLst>
          </p:cNvPr>
          <p:cNvSpPr>
            <a:spLocks noGrp="1"/>
          </p:cNvSpPr>
          <p:nvPr>
            <p:ph type="body" sz="quarter" idx="12"/>
          </p:nvPr>
        </p:nvSpPr>
        <p:spPr/>
        <p:txBody>
          <a:bodyPr/>
          <a:lstStyle/>
          <a:p>
            <a:r>
              <a:rPr lang="sv-SE" dirty="0"/>
              <a:t>Hur kan man som familjehem förbereda William inför flytten och separationen den innebär? </a:t>
            </a:r>
          </a:p>
          <a:p>
            <a:r>
              <a:rPr lang="sv-SE" dirty="0"/>
              <a:t>Hur kan man förbereda</a:t>
            </a:r>
            <a:br>
              <a:rPr lang="sv-SE" dirty="0"/>
            </a:br>
            <a:r>
              <a:rPr lang="sv-SE" dirty="0"/>
              <a:t>sin egen familj på separationen? </a:t>
            </a:r>
          </a:p>
          <a:p>
            <a:pPr marL="0" indent="0">
              <a:buNone/>
            </a:pPr>
            <a:endParaRPr lang="sv-SE" dirty="0"/>
          </a:p>
        </p:txBody>
      </p:sp>
      <p:pic>
        <p:nvPicPr>
          <p:cNvPr id="7" name="Platshållare för bild 6">
            <a:extLst>
              <a:ext uri="{FF2B5EF4-FFF2-40B4-BE49-F238E27FC236}">
                <a16:creationId xmlns:a16="http://schemas.microsoft.com/office/drawing/2014/main" id="{CF3E15FD-44D3-4A7D-8DC4-F6140B811A65}"/>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3682" r="3682"/>
          <a:stretch>
            <a:fillRect/>
          </a:stretch>
        </p:blipFill>
        <p:spPr/>
      </p:pic>
      <p:sp>
        <p:nvSpPr>
          <p:cNvPr id="4" name="Platshållare för sidfot 3">
            <a:extLst>
              <a:ext uri="{FF2B5EF4-FFF2-40B4-BE49-F238E27FC236}">
                <a16:creationId xmlns:a16="http://schemas.microsoft.com/office/drawing/2014/main" id="{0C2C4EE0-D32B-4D8D-B3F9-EF9A3D9281F5}"/>
              </a:ext>
            </a:extLst>
          </p:cNvPr>
          <p:cNvSpPr>
            <a:spLocks noGrp="1"/>
          </p:cNvSpPr>
          <p:nvPr>
            <p:ph type="ftr" sz="quarter" idx="13"/>
          </p:nvPr>
        </p:nvSpPr>
        <p:spPr/>
        <p:txBody>
          <a:bodyPr/>
          <a:lstStyle/>
          <a:p>
            <a:r>
              <a:rPr lang="sv-SE" dirty="0"/>
              <a:t>Bild 14</a:t>
            </a:r>
          </a:p>
        </p:txBody>
      </p:sp>
    </p:spTree>
    <p:extLst>
      <p:ext uri="{BB962C8B-B14F-4D97-AF65-F5344CB8AC3E}">
        <p14:creationId xmlns:p14="http://schemas.microsoft.com/office/powerpoint/2010/main" val="27949449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BF6EC1-1136-4873-858E-9644BCF2B017}"/>
              </a:ext>
            </a:extLst>
          </p:cNvPr>
          <p:cNvSpPr>
            <a:spLocks noGrp="1"/>
          </p:cNvSpPr>
          <p:nvPr>
            <p:ph type="title"/>
          </p:nvPr>
        </p:nvSpPr>
        <p:spPr/>
        <p:txBody>
          <a:bodyPr>
            <a:normAutofit/>
          </a:bodyPr>
          <a:lstStyle/>
          <a:p>
            <a:r>
              <a:rPr lang="sv-SE" sz="3000" dirty="0"/>
              <a:t>William</a:t>
            </a:r>
          </a:p>
        </p:txBody>
      </p:sp>
      <p:sp>
        <p:nvSpPr>
          <p:cNvPr id="3" name="Platshållare för text 2">
            <a:extLst>
              <a:ext uri="{FF2B5EF4-FFF2-40B4-BE49-F238E27FC236}">
                <a16:creationId xmlns:a16="http://schemas.microsoft.com/office/drawing/2014/main" id="{9D244E48-6D33-4A1E-8537-ABFBFE71255C}"/>
              </a:ext>
            </a:extLst>
          </p:cNvPr>
          <p:cNvSpPr>
            <a:spLocks noGrp="1"/>
          </p:cNvSpPr>
          <p:nvPr>
            <p:ph type="body" sz="quarter" idx="12"/>
          </p:nvPr>
        </p:nvSpPr>
        <p:spPr/>
        <p:txBody>
          <a:bodyPr/>
          <a:lstStyle/>
          <a:p>
            <a:pPr lvl="0"/>
            <a:r>
              <a:rPr lang="sv-SE" sz="2200" dirty="0"/>
              <a:t>Vilka tecken visar på att William kan behöva professionellt stöd?</a:t>
            </a:r>
          </a:p>
          <a:p>
            <a:pPr lvl="0"/>
            <a:r>
              <a:rPr lang="sv-SE" sz="2200" dirty="0"/>
              <a:t>Vilket stöd kan William behöva? Vad kan han behöva hjälp med? </a:t>
            </a:r>
          </a:p>
          <a:p>
            <a:pPr lvl="0"/>
            <a:r>
              <a:rPr lang="sv-SE" sz="2200" dirty="0"/>
              <a:t>Vilka verksamheter känner ni till som ger stöd där ni bor?</a:t>
            </a:r>
          </a:p>
          <a:p>
            <a:pPr marL="0" indent="0">
              <a:buNone/>
            </a:pPr>
            <a:endParaRPr lang="sv-SE" i="1" dirty="0"/>
          </a:p>
          <a:p>
            <a:pPr marL="0" indent="0">
              <a:buNone/>
            </a:pPr>
            <a:endParaRPr lang="sv-SE" dirty="0"/>
          </a:p>
        </p:txBody>
      </p:sp>
      <p:pic>
        <p:nvPicPr>
          <p:cNvPr id="6" name="Bildobjekt 5">
            <a:extLst>
              <a:ext uri="{FF2B5EF4-FFF2-40B4-BE49-F238E27FC236}">
                <a16:creationId xmlns:a16="http://schemas.microsoft.com/office/drawing/2014/main" id="{891A471F-5681-4DD5-AF37-68DCA0064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4415" y="1321721"/>
            <a:ext cx="3505655" cy="3515371"/>
          </a:xfrm>
          <a:prstGeom prst="rect">
            <a:avLst/>
          </a:prstGeom>
        </p:spPr>
      </p:pic>
      <p:sp>
        <p:nvSpPr>
          <p:cNvPr id="4" name="Platshållare för sidfot 3">
            <a:extLst>
              <a:ext uri="{FF2B5EF4-FFF2-40B4-BE49-F238E27FC236}">
                <a16:creationId xmlns:a16="http://schemas.microsoft.com/office/drawing/2014/main" id="{CFA3D514-3615-492C-BBE1-09F8BA61828D}"/>
              </a:ext>
            </a:extLst>
          </p:cNvPr>
          <p:cNvSpPr>
            <a:spLocks noGrp="1"/>
          </p:cNvSpPr>
          <p:nvPr>
            <p:ph type="ftr" sz="quarter" idx="13"/>
          </p:nvPr>
        </p:nvSpPr>
        <p:spPr/>
        <p:txBody>
          <a:bodyPr/>
          <a:lstStyle/>
          <a:p>
            <a:r>
              <a:rPr lang="sv-SE" dirty="0"/>
              <a:t>Bild 15</a:t>
            </a:r>
          </a:p>
        </p:txBody>
      </p:sp>
    </p:spTree>
    <p:extLst>
      <p:ext uri="{BB962C8B-B14F-4D97-AF65-F5344CB8AC3E}">
        <p14:creationId xmlns:p14="http://schemas.microsoft.com/office/powerpoint/2010/main" val="2871240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F974F2-58FB-4FDF-8622-F67C85F31A73}"/>
              </a:ext>
            </a:extLst>
          </p:cNvPr>
          <p:cNvSpPr>
            <a:spLocks noGrp="1"/>
          </p:cNvSpPr>
          <p:nvPr>
            <p:ph type="title"/>
          </p:nvPr>
        </p:nvSpPr>
        <p:spPr/>
        <p:txBody>
          <a:bodyPr/>
          <a:lstStyle/>
          <a:p>
            <a:r>
              <a:rPr lang="sv-SE" dirty="0"/>
              <a:t>Familjehemsvården och barnen</a:t>
            </a:r>
          </a:p>
        </p:txBody>
      </p:sp>
      <p:sp>
        <p:nvSpPr>
          <p:cNvPr id="4" name="Platshållare för text 3">
            <a:extLst>
              <a:ext uri="{FF2B5EF4-FFF2-40B4-BE49-F238E27FC236}">
                <a16:creationId xmlns:a16="http://schemas.microsoft.com/office/drawing/2014/main" id="{D099634D-E044-4DD0-84FA-82FBD6EF9994}"/>
              </a:ext>
            </a:extLst>
          </p:cNvPr>
          <p:cNvSpPr>
            <a:spLocks noGrp="1"/>
          </p:cNvSpPr>
          <p:nvPr>
            <p:ph type="body" idx="1"/>
          </p:nvPr>
        </p:nvSpPr>
        <p:spPr>
          <a:xfrm>
            <a:off x="3036458" y="2346681"/>
            <a:ext cx="2424051" cy="3971319"/>
          </a:xfrm>
        </p:spPr>
        <p:txBody>
          <a:bodyPr/>
          <a:lstStyle/>
          <a:p>
            <a:r>
              <a:rPr lang="sv-SE" sz="30000" dirty="0">
                <a:solidFill>
                  <a:srgbClr val="DBEEF5">
                    <a:alpha val="50000"/>
                  </a:srgbClr>
                </a:solidFill>
              </a:rPr>
              <a:t>1</a:t>
            </a:r>
          </a:p>
        </p:txBody>
      </p:sp>
      <p:pic>
        <p:nvPicPr>
          <p:cNvPr id="8" name="Platshållare för bild 5">
            <a:extLst>
              <a:ext uri="{FF2B5EF4-FFF2-40B4-BE49-F238E27FC236}">
                <a16:creationId xmlns:a16="http://schemas.microsoft.com/office/drawing/2014/main" id="{D07636C8-0060-4981-B22B-45B37A5A0895}"/>
              </a:ext>
            </a:extLst>
          </p:cNvPr>
          <p:cNvPicPr>
            <a:picLocks noChangeAspect="1"/>
          </p:cNvPicPr>
          <p:nvPr/>
        </p:nvPicPr>
        <p:blipFill rotWithShape="1">
          <a:blip r:embed="rId3">
            <a:extLst>
              <a:ext uri="{28A0092B-C50C-407E-A947-70E740481C1C}">
                <a14:useLocalDpi xmlns:a14="http://schemas.microsoft.com/office/drawing/2010/main" val="0"/>
              </a:ext>
            </a:extLst>
          </a:blip>
          <a:srcRect l="7071" r="33669"/>
          <a:stretch/>
        </p:blipFill>
        <p:spPr>
          <a:xfrm>
            <a:off x="6096001" y="0"/>
            <a:ext cx="6096000" cy="6857999"/>
          </a:xfrm>
          <a:prstGeom prst="rect">
            <a:avLst/>
          </a:prstGeom>
        </p:spPr>
      </p:pic>
      <p:sp>
        <p:nvSpPr>
          <p:cNvPr id="5" name="Platshållare för sidfot 4">
            <a:extLst>
              <a:ext uri="{FF2B5EF4-FFF2-40B4-BE49-F238E27FC236}">
                <a16:creationId xmlns:a16="http://schemas.microsoft.com/office/drawing/2014/main" id="{CACEA879-530E-432E-A68E-061B8ACEE19B}"/>
              </a:ext>
            </a:extLst>
          </p:cNvPr>
          <p:cNvSpPr>
            <a:spLocks noGrp="1"/>
          </p:cNvSpPr>
          <p:nvPr>
            <p:ph type="ftr" sz="quarter" idx="11"/>
          </p:nvPr>
        </p:nvSpPr>
        <p:spPr/>
        <p:txBody>
          <a:bodyPr/>
          <a:lstStyle/>
          <a:p>
            <a:r>
              <a:rPr lang="sv-SE" dirty="0"/>
              <a:t>Bild 7</a:t>
            </a:r>
          </a:p>
        </p:txBody>
      </p:sp>
    </p:spTree>
    <p:extLst>
      <p:ext uri="{BB962C8B-B14F-4D97-AF65-F5344CB8AC3E}">
        <p14:creationId xmlns:p14="http://schemas.microsoft.com/office/powerpoint/2010/main" val="36157530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E2024FC-63E3-441B-A4F9-4D987F8687BA}"/>
              </a:ext>
            </a:extLst>
          </p:cNvPr>
          <p:cNvSpPr/>
          <p:nvPr/>
        </p:nvSpPr>
        <p:spPr>
          <a:xfrm>
            <a:off x="0" y="0"/>
            <a:ext cx="6096000" cy="6857999"/>
          </a:xfrm>
          <a:prstGeom prst="rect">
            <a:avLst/>
          </a:prstGeom>
          <a:solidFill>
            <a:srgbClr val="EB8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41F974F2-58FB-4FDF-8622-F67C85F31A73}"/>
              </a:ext>
            </a:extLst>
          </p:cNvPr>
          <p:cNvSpPr>
            <a:spLocks noGrp="1"/>
          </p:cNvSpPr>
          <p:nvPr>
            <p:ph type="title"/>
          </p:nvPr>
        </p:nvSpPr>
        <p:spPr>
          <a:xfrm>
            <a:off x="637200" y="608011"/>
            <a:ext cx="5458800" cy="2847601"/>
          </a:xfrm>
        </p:spPr>
        <p:txBody>
          <a:bodyPr>
            <a:normAutofit/>
          </a:bodyPr>
          <a:lstStyle/>
          <a:p>
            <a:r>
              <a:rPr lang="sv-SE" sz="3500" dirty="0"/>
              <a:t>Livslånga relationer </a:t>
            </a:r>
            <a:br>
              <a:rPr lang="sv-SE" sz="3500" dirty="0"/>
            </a:br>
            <a:r>
              <a:rPr lang="sv-SE" sz="3500" dirty="0"/>
              <a:t>och ursprungsfamiljens betydelse</a:t>
            </a:r>
            <a:endParaRPr lang="sv-SE" sz="3500" spc="-50" dirty="0"/>
          </a:p>
        </p:txBody>
      </p:sp>
      <p:sp>
        <p:nvSpPr>
          <p:cNvPr id="4" name="Platshållare för text 3">
            <a:extLst>
              <a:ext uri="{FF2B5EF4-FFF2-40B4-BE49-F238E27FC236}">
                <a16:creationId xmlns:a16="http://schemas.microsoft.com/office/drawing/2014/main" id="{D099634D-E044-4DD0-84FA-82FBD6EF9994}"/>
              </a:ext>
            </a:extLst>
          </p:cNvPr>
          <p:cNvSpPr>
            <a:spLocks noGrp="1"/>
          </p:cNvSpPr>
          <p:nvPr>
            <p:ph type="body" idx="1"/>
          </p:nvPr>
        </p:nvSpPr>
        <p:spPr>
          <a:xfrm>
            <a:off x="3036458" y="2346681"/>
            <a:ext cx="2424051" cy="3971319"/>
          </a:xfrm>
        </p:spPr>
        <p:txBody>
          <a:bodyPr>
            <a:noAutofit/>
          </a:bodyPr>
          <a:lstStyle/>
          <a:p>
            <a:r>
              <a:rPr lang="sv-SE" sz="30000" dirty="0">
                <a:solidFill>
                  <a:srgbClr val="DBEEF5">
                    <a:alpha val="50000"/>
                  </a:srgbClr>
                </a:solidFill>
              </a:rPr>
              <a:t>5</a:t>
            </a:r>
          </a:p>
        </p:txBody>
      </p:sp>
      <p:pic>
        <p:nvPicPr>
          <p:cNvPr id="7" name="Platshållare för bild 5">
            <a:extLst>
              <a:ext uri="{FF2B5EF4-FFF2-40B4-BE49-F238E27FC236}">
                <a16:creationId xmlns:a16="http://schemas.microsoft.com/office/drawing/2014/main" id="{0295841D-41A9-4154-BEF5-77D1869CC36B}"/>
              </a:ext>
            </a:extLst>
          </p:cNvPr>
          <p:cNvPicPr>
            <a:picLocks noChangeAspect="1"/>
          </p:cNvPicPr>
          <p:nvPr/>
        </p:nvPicPr>
        <p:blipFill rotWithShape="1">
          <a:blip r:embed="rId3">
            <a:extLst>
              <a:ext uri="{28A0092B-C50C-407E-A947-70E740481C1C}">
                <a14:useLocalDpi xmlns:a14="http://schemas.microsoft.com/office/drawing/2010/main" val="0"/>
              </a:ext>
            </a:extLst>
          </a:blip>
          <a:srcRect l="8665" t="1" r="16915" b="-2730"/>
          <a:stretch/>
        </p:blipFill>
        <p:spPr>
          <a:xfrm>
            <a:off x="6105525" y="0"/>
            <a:ext cx="7667152" cy="7056000"/>
          </a:xfrm>
          <a:prstGeom prst="rect">
            <a:avLst/>
          </a:prstGeom>
        </p:spPr>
      </p:pic>
      <p:sp>
        <p:nvSpPr>
          <p:cNvPr id="5" name="Platshållare för sidfot 4">
            <a:extLst>
              <a:ext uri="{FF2B5EF4-FFF2-40B4-BE49-F238E27FC236}">
                <a16:creationId xmlns:a16="http://schemas.microsoft.com/office/drawing/2014/main" id="{24A498AD-38F1-44E3-AFBB-085445F68C47}"/>
              </a:ext>
            </a:extLst>
          </p:cNvPr>
          <p:cNvSpPr>
            <a:spLocks noGrp="1"/>
          </p:cNvSpPr>
          <p:nvPr>
            <p:ph type="ftr" sz="quarter" idx="11"/>
          </p:nvPr>
        </p:nvSpPr>
        <p:spPr/>
        <p:txBody>
          <a:bodyPr/>
          <a:lstStyle/>
          <a:p>
            <a:r>
              <a:rPr lang="sv-SE"/>
              <a:t>Bild 1</a:t>
            </a:r>
            <a:endParaRPr lang="sv-SE" dirty="0"/>
          </a:p>
        </p:txBody>
      </p:sp>
    </p:spTree>
    <p:extLst>
      <p:ext uri="{BB962C8B-B14F-4D97-AF65-F5344CB8AC3E}">
        <p14:creationId xmlns:p14="http://schemas.microsoft.com/office/powerpoint/2010/main" val="6719491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244D0886-C70B-4482-94AB-441311BB7BAE}"/>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333" b="-33333"/>
          <a:stretch/>
        </p:blipFill>
        <p:spPr/>
      </p:pic>
      <p:sp>
        <p:nvSpPr>
          <p:cNvPr id="2" name="Rubrik 1">
            <a:extLst>
              <a:ext uri="{FF2B5EF4-FFF2-40B4-BE49-F238E27FC236}">
                <a16:creationId xmlns:a16="http://schemas.microsoft.com/office/drawing/2014/main" id="{2B842FCB-ED04-44D4-8D38-D8A874424D3B}"/>
              </a:ext>
            </a:extLst>
          </p:cNvPr>
          <p:cNvSpPr>
            <a:spLocks noGrp="1"/>
          </p:cNvSpPr>
          <p:nvPr>
            <p:ph type="title"/>
          </p:nvPr>
        </p:nvSpPr>
        <p:spPr/>
        <p:txBody>
          <a:bodyPr/>
          <a:lstStyle/>
          <a:p>
            <a:r>
              <a:rPr lang="sv-SE" dirty="0"/>
              <a:t>Mål med mötet</a:t>
            </a:r>
          </a:p>
        </p:txBody>
      </p:sp>
      <p:sp>
        <p:nvSpPr>
          <p:cNvPr id="3" name="Platshållare för text 2">
            <a:extLst>
              <a:ext uri="{FF2B5EF4-FFF2-40B4-BE49-F238E27FC236}">
                <a16:creationId xmlns:a16="http://schemas.microsoft.com/office/drawing/2014/main" id="{5FBEC4D4-B728-44AA-8A70-CE51D0CBFE04}"/>
              </a:ext>
            </a:extLst>
          </p:cNvPr>
          <p:cNvSpPr>
            <a:spLocks noGrp="1"/>
          </p:cNvSpPr>
          <p:nvPr>
            <p:ph type="body" sz="quarter" idx="13"/>
          </p:nvPr>
        </p:nvSpPr>
        <p:spPr/>
        <p:txBody>
          <a:bodyPr/>
          <a:lstStyle/>
          <a:p>
            <a:pPr marL="0" indent="0">
              <a:buNone/>
            </a:pPr>
            <a:r>
              <a:rPr lang="sv-SE" dirty="0"/>
              <a:t>Få kunskap om och möjlighet att reflektera kring:</a:t>
            </a:r>
          </a:p>
          <a:p>
            <a:pPr lvl="0"/>
            <a:r>
              <a:rPr lang="sv-SE" dirty="0"/>
              <a:t>barns flyttar och uppbrott</a:t>
            </a:r>
          </a:p>
          <a:p>
            <a:pPr lvl="0"/>
            <a:r>
              <a:rPr lang="sv-SE" dirty="0"/>
              <a:t>ursprungsfamiljens betydelse</a:t>
            </a:r>
          </a:p>
          <a:p>
            <a:pPr lvl="0"/>
            <a:r>
              <a:rPr lang="sv-SE" dirty="0"/>
              <a:t>barns umgänge med föräldrar och andra viktiga personer</a:t>
            </a:r>
          </a:p>
          <a:p>
            <a:pPr lvl="0"/>
            <a:r>
              <a:rPr lang="sv-SE" dirty="0"/>
              <a:t>samarbetet mellan familjehem och barnens föräldrar. </a:t>
            </a:r>
          </a:p>
        </p:txBody>
      </p:sp>
      <p:sp>
        <p:nvSpPr>
          <p:cNvPr id="4" name="Platshållare för sidfot 3">
            <a:extLst>
              <a:ext uri="{FF2B5EF4-FFF2-40B4-BE49-F238E27FC236}">
                <a16:creationId xmlns:a16="http://schemas.microsoft.com/office/drawing/2014/main" id="{266D7C63-192A-4A87-8837-F9410F3E0336}"/>
              </a:ext>
            </a:extLst>
          </p:cNvPr>
          <p:cNvSpPr>
            <a:spLocks noGrp="1"/>
          </p:cNvSpPr>
          <p:nvPr>
            <p:ph type="ftr" sz="quarter" idx="11"/>
          </p:nvPr>
        </p:nvSpPr>
        <p:spPr/>
        <p:txBody>
          <a:bodyPr/>
          <a:lstStyle/>
          <a:p>
            <a:r>
              <a:rPr lang="sv-SE" dirty="0"/>
              <a:t>Bild 2</a:t>
            </a:r>
          </a:p>
        </p:txBody>
      </p:sp>
    </p:spTree>
    <p:extLst>
      <p:ext uri="{BB962C8B-B14F-4D97-AF65-F5344CB8AC3E}">
        <p14:creationId xmlns:p14="http://schemas.microsoft.com/office/powerpoint/2010/main" val="22988865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7473597-A649-40E3-836E-D6B63C90B074}"/>
              </a:ext>
            </a:extLst>
          </p:cNvPr>
          <p:cNvSpPr>
            <a:spLocks noGrp="1"/>
          </p:cNvSpPr>
          <p:nvPr>
            <p:ph type="title"/>
          </p:nvPr>
        </p:nvSpPr>
        <p:spPr/>
        <p:txBody>
          <a:bodyPr/>
          <a:lstStyle/>
          <a:p>
            <a:r>
              <a:rPr lang="sv-SE" altLang="sv-SE" dirty="0"/>
              <a:t>Barns rättigheter-</a:t>
            </a:r>
            <a:br>
              <a:rPr lang="sv-SE" altLang="sv-SE" dirty="0"/>
            </a:br>
            <a:r>
              <a:rPr lang="sv-SE" altLang="sv-SE" dirty="0"/>
              <a:t>artikel 8 i barnkonventionen</a:t>
            </a:r>
            <a:endParaRPr lang="sv-SE" dirty="0"/>
          </a:p>
        </p:txBody>
      </p:sp>
      <p:sp>
        <p:nvSpPr>
          <p:cNvPr id="4" name="Platshållare för text 3">
            <a:extLst>
              <a:ext uri="{FF2B5EF4-FFF2-40B4-BE49-F238E27FC236}">
                <a16:creationId xmlns:a16="http://schemas.microsoft.com/office/drawing/2014/main" id="{A2BEA9AE-F88D-4132-AF63-935FE65059E3}"/>
              </a:ext>
            </a:extLst>
          </p:cNvPr>
          <p:cNvSpPr>
            <a:spLocks noGrp="1"/>
          </p:cNvSpPr>
          <p:nvPr>
            <p:ph type="body" sz="quarter" idx="13"/>
          </p:nvPr>
        </p:nvSpPr>
        <p:spPr>
          <a:xfrm>
            <a:off x="637200" y="1968758"/>
            <a:ext cx="7020000" cy="4248441"/>
          </a:xfrm>
        </p:spPr>
        <p:txBody>
          <a:bodyPr/>
          <a:lstStyle/>
          <a:p>
            <a:r>
              <a:rPr lang="sv-SE" dirty="0"/>
              <a:t>Barn har rätt till sin identitet, sitt medborgarskap, </a:t>
            </a:r>
            <a:br>
              <a:rPr lang="sv-SE" dirty="0"/>
            </a:br>
            <a:r>
              <a:rPr lang="sv-SE" dirty="0"/>
              <a:t>sitt namn och sina släktförhållanden. </a:t>
            </a:r>
          </a:p>
          <a:p>
            <a:endParaRPr lang="sv-SE" dirty="0"/>
          </a:p>
        </p:txBody>
      </p:sp>
      <p:pic>
        <p:nvPicPr>
          <p:cNvPr id="7" name="Platshållare för bild 6">
            <a:extLst>
              <a:ext uri="{FF2B5EF4-FFF2-40B4-BE49-F238E27FC236}">
                <a16:creationId xmlns:a16="http://schemas.microsoft.com/office/drawing/2014/main" id="{1147627C-0F0D-49A6-A5B6-459B1523512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333" b="-33333"/>
          <a:stretch/>
        </p:blipFill>
        <p:spPr/>
      </p:pic>
      <p:sp>
        <p:nvSpPr>
          <p:cNvPr id="2" name="Platshållare för sidfot 1">
            <a:extLst>
              <a:ext uri="{FF2B5EF4-FFF2-40B4-BE49-F238E27FC236}">
                <a16:creationId xmlns:a16="http://schemas.microsoft.com/office/drawing/2014/main" id="{0729E2C7-D97A-41A4-BAB0-CCC2F478AE69}"/>
              </a:ext>
            </a:extLst>
          </p:cNvPr>
          <p:cNvSpPr>
            <a:spLocks noGrp="1"/>
          </p:cNvSpPr>
          <p:nvPr>
            <p:ph type="ftr" sz="quarter" idx="11"/>
          </p:nvPr>
        </p:nvSpPr>
        <p:spPr/>
        <p:txBody>
          <a:bodyPr/>
          <a:lstStyle/>
          <a:p>
            <a:r>
              <a:rPr lang="sv-SE" dirty="0"/>
              <a:t>Bild 3</a:t>
            </a:r>
          </a:p>
        </p:txBody>
      </p:sp>
    </p:spTree>
    <p:extLst>
      <p:ext uri="{BB962C8B-B14F-4D97-AF65-F5344CB8AC3E}">
        <p14:creationId xmlns:p14="http://schemas.microsoft.com/office/powerpoint/2010/main" val="20652556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BAFA9E-DFAF-4E76-AB38-B6DE9706E42C}"/>
              </a:ext>
            </a:extLst>
          </p:cNvPr>
          <p:cNvSpPr>
            <a:spLocks noGrp="1"/>
          </p:cNvSpPr>
          <p:nvPr>
            <p:ph type="title"/>
          </p:nvPr>
        </p:nvSpPr>
        <p:spPr/>
        <p:txBody>
          <a:bodyPr/>
          <a:lstStyle/>
          <a:p>
            <a:r>
              <a:rPr lang="sv-SE" dirty="0"/>
              <a:t>Vad är värdefullt för mig?</a:t>
            </a:r>
          </a:p>
        </p:txBody>
      </p:sp>
      <p:pic>
        <p:nvPicPr>
          <p:cNvPr id="5" name="Platshållare för bild 4">
            <a:extLst>
              <a:ext uri="{FF2B5EF4-FFF2-40B4-BE49-F238E27FC236}">
                <a16:creationId xmlns:a16="http://schemas.microsoft.com/office/drawing/2014/main" id="{288F768F-2E2D-4A0B-899C-F88401CE4B78}"/>
              </a:ext>
            </a:extLst>
          </p:cNvPr>
          <p:cNvPicPr>
            <a:picLocks noGrp="1" noChangeAspect="1"/>
          </p:cNvPicPr>
          <p:nvPr>
            <p:ph type="pic" idx="11"/>
          </p:nvPr>
        </p:nvPicPr>
        <p:blipFill>
          <a:blip r:embed="rId3"/>
          <a:srcRect t="13296" b="13296"/>
          <a:stretch>
            <a:fillRect/>
          </a:stretch>
        </p:blipFill>
        <p:spPr>
          <a:xfrm>
            <a:off x="627902" y="1366388"/>
            <a:ext cx="10936195" cy="4739882"/>
          </a:xfrm>
          <a:prstGeom prst="rect">
            <a:avLst/>
          </a:prstGeom>
        </p:spPr>
      </p:pic>
      <p:sp>
        <p:nvSpPr>
          <p:cNvPr id="3" name="Platshållare för sidfot 2">
            <a:extLst>
              <a:ext uri="{FF2B5EF4-FFF2-40B4-BE49-F238E27FC236}">
                <a16:creationId xmlns:a16="http://schemas.microsoft.com/office/drawing/2014/main" id="{4F7DA25F-4B20-4855-9EBE-1039F6FD0652}"/>
              </a:ext>
            </a:extLst>
          </p:cNvPr>
          <p:cNvSpPr>
            <a:spLocks noGrp="1"/>
          </p:cNvSpPr>
          <p:nvPr>
            <p:ph type="ftr" sz="quarter" idx="12"/>
          </p:nvPr>
        </p:nvSpPr>
        <p:spPr/>
        <p:txBody>
          <a:bodyPr/>
          <a:lstStyle/>
          <a:p>
            <a:r>
              <a:rPr lang="sv-SE" dirty="0"/>
              <a:t>Bild 4</a:t>
            </a:r>
          </a:p>
        </p:txBody>
      </p:sp>
    </p:spTree>
    <p:extLst>
      <p:ext uri="{BB962C8B-B14F-4D97-AF65-F5344CB8AC3E}">
        <p14:creationId xmlns:p14="http://schemas.microsoft.com/office/powerpoint/2010/main" val="19161006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C8EDE8D8-E66B-4353-AB90-45F18ABD13E7}"/>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0025" r="10395" b="-552"/>
          <a:stretch/>
        </p:blipFill>
        <p:spPr>
          <a:xfrm>
            <a:off x="6096000" y="0"/>
            <a:ext cx="6096001" cy="6858000"/>
          </a:xfrm>
        </p:spPr>
      </p:pic>
      <p:sp>
        <p:nvSpPr>
          <p:cNvPr id="2" name="Rubrik 1">
            <a:extLst>
              <a:ext uri="{FF2B5EF4-FFF2-40B4-BE49-F238E27FC236}">
                <a16:creationId xmlns:a16="http://schemas.microsoft.com/office/drawing/2014/main" id="{22A68427-0E8D-44C0-8D51-2A1C484B249E}"/>
              </a:ext>
            </a:extLst>
          </p:cNvPr>
          <p:cNvSpPr>
            <a:spLocks noGrp="1"/>
          </p:cNvSpPr>
          <p:nvPr>
            <p:ph type="title"/>
          </p:nvPr>
        </p:nvSpPr>
        <p:spPr/>
        <p:txBody>
          <a:bodyPr/>
          <a:lstStyle/>
          <a:p>
            <a:r>
              <a:rPr lang="sv-SE" dirty="0"/>
              <a:t>Barnets kontakt med ursprungsfamiljen</a:t>
            </a:r>
          </a:p>
        </p:txBody>
      </p:sp>
      <p:sp>
        <p:nvSpPr>
          <p:cNvPr id="3" name="Platshållare för text 2">
            <a:extLst>
              <a:ext uri="{FF2B5EF4-FFF2-40B4-BE49-F238E27FC236}">
                <a16:creationId xmlns:a16="http://schemas.microsoft.com/office/drawing/2014/main" id="{2DF092BA-73BE-4440-9E50-CE22DD425163}"/>
              </a:ext>
            </a:extLst>
          </p:cNvPr>
          <p:cNvSpPr>
            <a:spLocks noGrp="1"/>
          </p:cNvSpPr>
          <p:nvPr>
            <p:ph type="body" sz="quarter" idx="13"/>
          </p:nvPr>
        </p:nvSpPr>
        <p:spPr>
          <a:xfrm>
            <a:off x="637201" y="1922106"/>
            <a:ext cx="5091796" cy="4286966"/>
          </a:xfrm>
        </p:spPr>
        <p:txBody>
          <a:bodyPr/>
          <a:lstStyle/>
          <a:p>
            <a:r>
              <a:rPr lang="sv-SE" dirty="0"/>
              <a:t>Relationerna kommer finnas med hela livet ut. </a:t>
            </a:r>
          </a:p>
          <a:p>
            <a:r>
              <a:rPr lang="sv-SE" dirty="0"/>
              <a:t>Ursprunget viktig del i skapandet av identiteten.</a:t>
            </a:r>
          </a:p>
          <a:p>
            <a:r>
              <a:rPr lang="sv-SE" dirty="0"/>
              <a:t>Underlättar kontakt med ursprungsmiljö t.ex. kompisar och släkt. </a:t>
            </a:r>
          </a:p>
          <a:p>
            <a:r>
              <a:rPr lang="sv-SE" dirty="0"/>
              <a:t>Många barn flyttar hem. </a:t>
            </a:r>
          </a:p>
          <a:p>
            <a:endParaRPr lang="sv-SE" dirty="0"/>
          </a:p>
        </p:txBody>
      </p:sp>
      <p:sp>
        <p:nvSpPr>
          <p:cNvPr id="4" name="Platshållare för sidfot 3">
            <a:extLst>
              <a:ext uri="{FF2B5EF4-FFF2-40B4-BE49-F238E27FC236}">
                <a16:creationId xmlns:a16="http://schemas.microsoft.com/office/drawing/2014/main" id="{E44805AF-B30F-4992-9055-9AAFB7536D59}"/>
              </a:ext>
            </a:extLst>
          </p:cNvPr>
          <p:cNvSpPr>
            <a:spLocks noGrp="1"/>
          </p:cNvSpPr>
          <p:nvPr>
            <p:ph type="ftr" sz="quarter" idx="11"/>
          </p:nvPr>
        </p:nvSpPr>
        <p:spPr/>
        <p:txBody>
          <a:bodyPr/>
          <a:lstStyle/>
          <a:p>
            <a:r>
              <a:rPr lang="sv-SE" dirty="0"/>
              <a:t>Bild 5</a:t>
            </a:r>
          </a:p>
        </p:txBody>
      </p:sp>
    </p:spTree>
    <p:extLst>
      <p:ext uri="{BB962C8B-B14F-4D97-AF65-F5344CB8AC3E}">
        <p14:creationId xmlns:p14="http://schemas.microsoft.com/office/powerpoint/2010/main" val="33189951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852CE84-B032-404C-8FD5-46CD59D1217E}"/>
              </a:ext>
            </a:extLst>
          </p:cNvPr>
          <p:cNvSpPr>
            <a:spLocks noGrp="1"/>
          </p:cNvSpPr>
          <p:nvPr>
            <p:ph type="title"/>
          </p:nvPr>
        </p:nvSpPr>
        <p:spPr/>
        <p:txBody>
          <a:bodyPr/>
          <a:lstStyle/>
          <a:p>
            <a:r>
              <a:rPr lang="sv-SE" dirty="0"/>
              <a:t>Reflektion</a:t>
            </a:r>
          </a:p>
        </p:txBody>
      </p:sp>
      <p:sp>
        <p:nvSpPr>
          <p:cNvPr id="4" name="Platshållare för text 3">
            <a:extLst>
              <a:ext uri="{FF2B5EF4-FFF2-40B4-BE49-F238E27FC236}">
                <a16:creationId xmlns:a16="http://schemas.microsoft.com/office/drawing/2014/main" id="{1A2B48C3-7DD1-4D9A-8881-74F48BC21F8A}"/>
              </a:ext>
            </a:extLst>
          </p:cNvPr>
          <p:cNvSpPr>
            <a:spLocks noGrp="1"/>
          </p:cNvSpPr>
          <p:nvPr>
            <p:ph type="body" sz="quarter" idx="13"/>
          </p:nvPr>
        </p:nvSpPr>
        <p:spPr/>
        <p:txBody>
          <a:bodyPr/>
          <a:lstStyle/>
          <a:p>
            <a:r>
              <a:rPr lang="sv-SE" dirty="0"/>
              <a:t>Hur tänker ni om barns rätt till kontakt med sin familj, släkt och sitt ursprung?</a:t>
            </a:r>
          </a:p>
          <a:p>
            <a:r>
              <a:rPr lang="sv-SE" dirty="0"/>
              <a:t>Varför kan kontakten med föräldrar, syskon och andra släktingar vara viktig?</a:t>
            </a:r>
          </a:p>
          <a:p>
            <a:r>
              <a:rPr lang="sv-SE" dirty="0"/>
              <a:t>Hur kan man tänka och göra när ett barn har sin familj och släkt i ett annat land?</a:t>
            </a:r>
          </a:p>
          <a:p>
            <a:endParaRPr lang="sv-SE" dirty="0"/>
          </a:p>
        </p:txBody>
      </p:sp>
      <p:pic>
        <p:nvPicPr>
          <p:cNvPr id="8" name="Platshållare för bild 7">
            <a:extLst>
              <a:ext uri="{FF2B5EF4-FFF2-40B4-BE49-F238E27FC236}">
                <a16:creationId xmlns:a16="http://schemas.microsoft.com/office/drawing/2014/main" id="{038394CC-B152-4019-876F-7E4FDB544FA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171" b="-33171"/>
          <a:stretch/>
        </p:blipFill>
        <p:spPr/>
      </p:pic>
      <p:sp>
        <p:nvSpPr>
          <p:cNvPr id="2" name="Platshållare för sidfot 1">
            <a:extLst>
              <a:ext uri="{FF2B5EF4-FFF2-40B4-BE49-F238E27FC236}">
                <a16:creationId xmlns:a16="http://schemas.microsoft.com/office/drawing/2014/main" id="{3E020942-F7E1-48F1-A6D3-05AEB8D991AE}"/>
              </a:ext>
            </a:extLst>
          </p:cNvPr>
          <p:cNvSpPr>
            <a:spLocks noGrp="1"/>
          </p:cNvSpPr>
          <p:nvPr>
            <p:ph type="ftr" sz="quarter" idx="11"/>
          </p:nvPr>
        </p:nvSpPr>
        <p:spPr/>
        <p:txBody>
          <a:bodyPr/>
          <a:lstStyle/>
          <a:p>
            <a:r>
              <a:rPr lang="sv-SE" dirty="0"/>
              <a:t>Bild 6</a:t>
            </a:r>
          </a:p>
        </p:txBody>
      </p:sp>
    </p:spTree>
    <p:extLst>
      <p:ext uri="{BB962C8B-B14F-4D97-AF65-F5344CB8AC3E}">
        <p14:creationId xmlns:p14="http://schemas.microsoft.com/office/powerpoint/2010/main" val="38931657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A3F32998-CF3F-40FF-872B-A4FBC0F18030}"/>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0495" t="2147" r="20214" b="6680"/>
          <a:stretch/>
        </p:blipFill>
        <p:spPr>
          <a:xfrm>
            <a:off x="7744408" y="0"/>
            <a:ext cx="4447593" cy="6858000"/>
          </a:xfrm>
        </p:spPr>
      </p:pic>
      <p:sp>
        <p:nvSpPr>
          <p:cNvPr id="3" name="Rubrik 2">
            <a:extLst>
              <a:ext uri="{FF2B5EF4-FFF2-40B4-BE49-F238E27FC236}">
                <a16:creationId xmlns:a16="http://schemas.microsoft.com/office/drawing/2014/main" id="{D6E1D367-DDE2-4A5A-A1E0-59DDD9E21DC3}"/>
              </a:ext>
            </a:extLst>
          </p:cNvPr>
          <p:cNvSpPr>
            <a:spLocks noGrp="1"/>
          </p:cNvSpPr>
          <p:nvPr>
            <p:ph type="title"/>
          </p:nvPr>
        </p:nvSpPr>
        <p:spPr/>
        <p:txBody>
          <a:bodyPr/>
          <a:lstStyle/>
          <a:p>
            <a:r>
              <a:rPr lang="sv-SE" dirty="0"/>
              <a:t>Umgänge mellan barn och föräldrar</a:t>
            </a:r>
          </a:p>
        </p:txBody>
      </p:sp>
      <p:sp>
        <p:nvSpPr>
          <p:cNvPr id="4" name="Platshållare för text 3">
            <a:extLst>
              <a:ext uri="{FF2B5EF4-FFF2-40B4-BE49-F238E27FC236}">
                <a16:creationId xmlns:a16="http://schemas.microsoft.com/office/drawing/2014/main" id="{EAF5C5E3-870B-4FBA-854D-CA60DF96C736}"/>
              </a:ext>
            </a:extLst>
          </p:cNvPr>
          <p:cNvSpPr>
            <a:spLocks noGrp="1"/>
          </p:cNvSpPr>
          <p:nvPr>
            <p:ph type="body" sz="quarter" idx="13"/>
          </p:nvPr>
        </p:nvSpPr>
        <p:spPr/>
        <p:txBody>
          <a:bodyPr/>
          <a:lstStyle/>
          <a:p>
            <a:pPr marL="342900" lvl="0" indent="-342900">
              <a:buFont typeface="Arial" panose="020B0604020202020204" pitchFamily="34" charset="0"/>
              <a:buChar char="•"/>
            </a:pPr>
            <a:r>
              <a:rPr lang="sv-SE" sz="2400" dirty="0">
                <a:solidFill>
                  <a:srgbClr val="002B45"/>
                </a:solidFill>
              </a:rPr>
              <a:t>Grundprincip i lagen är att  barnet ska ha umgänge med sina föräldrar</a:t>
            </a:r>
          </a:p>
          <a:p>
            <a:pPr marL="342900" lvl="0" indent="-342900">
              <a:buFont typeface="Arial" panose="020B0604020202020204" pitchFamily="34" charset="0"/>
              <a:buChar char="•"/>
            </a:pPr>
            <a:r>
              <a:rPr lang="sv-SE" sz="2400" dirty="0">
                <a:solidFill>
                  <a:srgbClr val="002B45"/>
                </a:solidFill>
              </a:rPr>
              <a:t>Planering av umgänge</a:t>
            </a:r>
          </a:p>
          <a:p>
            <a:pPr marL="342900" lvl="0" indent="-342900">
              <a:buFont typeface="Arial" panose="020B0604020202020204" pitchFamily="34" charset="0"/>
              <a:buChar char="•"/>
            </a:pPr>
            <a:r>
              <a:rPr lang="sv-SE" sz="2400" dirty="0"/>
              <a:t>Placering med stöd av </a:t>
            </a:r>
            <a:r>
              <a:rPr lang="sv-SE" sz="2400" dirty="0" err="1"/>
              <a:t>SoL</a:t>
            </a:r>
            <a:endParaRPr lang="sv-SE" sz="2400" dirty="0"/>
          </a:p>
          <a:p>
            <a:pPr marL="342900" lvl="0" indent="-342900">
              <a:buFont typeface="Arial" panose="020B0604020202020204" pitchFamily="34" charset="0"/>
              <a:buChar char="•"/>
            </a:pPr>
            <a:r>
              <a:rPr lang="sv-SE" sz="2400" dirty="0"/>
              <a:t>Placering med stöd av LVU</a:t>
            </a:r>
          </a:p>
          <a:p>
            <a:endParaRPr lang="sv-SE" dirty="0"/>
          </a:p>
        </p:txBody>
      </p:sp>
      <p:sp>
        <p:nvSpPr>
          <p:cNvPr id="2" name="Platshållare för sidfot 1">
            <a:extLst>
              <a:ext uri="{FF2B5EF4-FFF2-40B4-BE49-F238E27FC236}">
                <a16:creationId xmlns:a16="http://schemas.microsoft.com/office/drawing/2014/main" id="{3C711541-1262-410C-B3AB-18CBAF1B6FA4}"/>
              </a:ext>
            </a:extLst>
          </p:cNvPr>
          <p:cNvSpPr>
            <a:spLocks noGrp="1"/>
          </p:cNvSpPr>
          <p:nvPr>
            <p:ph type="ftr" sz="quarter" idx="11"/>
          </p:nvPr>
        </p:nvSpPr>
        <p:spPr/>
        <p:txBody>
          <a:bodyPr/>
          <a:lstStyle/>
          <a:p>
            <a:r>
              <a:rPr lang="sv-SE" dirty="0"/>
              <a:t>Bild 7</a:t>
            </a:r>
          </a:p>
        </p:txBody>
      </p:sp>
    </p:spTree>
    <p:extLst>
      <p:ext uri="{BB962C8B-B14F-4D97-AF65-F5344CB8AC3E}">
        <p14:creationId xmlns:p14="http://schemas.microsoft.com/office/powerpoint/2010/main" val="6265729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BA871F-5EE4-4DA7-ABB7-C73629EBCB9A}"/>
              </a:ext>
            </a:extLst>
          </p:cNvPr>
          <p:cNvSpPr>
            <a:spLocks noGrp="1"/>
          </p:cNvSpPr>
          <p:nvPr>
            <p:ph type="title"/>
          </p:nvPr>
        </p:nvSpPr>
        <p:spPr/>
        <p:txBody>
          <a:bodyPr/>
          <a:lstStyle/>
          <a:p>
            <a:r>
              <a:rPr lang="sv-SE" dirty="0"/>
              <a:t>Positivt umgänge – guide för familjehem</a:t>
            </a:r>
          </a:p>
        </p:txBody>
      </p:sp>
      <p:grpSp>
        <p:nvGrpSpPr>
          <p:cNvPr id="22" name="Rektangulär pratbubbla med text">
            <a:extLst>
              <a:ext uri="{FF2B5EF4-FFF2-40B4-BE49-F238E27FC236}">
                <a16:creationId xmlns:a16="http://schemas.microsoft.com/office/drawing/2014/main" id="{2D4E2936-E627-4CD9-A11F-B0969BCD6C7B}"/>
              </a:ext>
              <a:ext uri="{C183D7F6-B498-43B3-948B-1728B52AA6E4}">
                <adec:decorative xmlns:adec="http://schemas.microsoft.com/office/drawing/2017/decorative" val="1"/>
              </a:ext>
            </a:extLst>
          </p:cNvPr>
          <p:cNvGrpSpPr/>
          <p:nvPr/>
        </p:nvGrpSpPr>
        <p:grpSpPr>
          <a:xfrm>
            <a:off x="728499" y="1891433"/>
            <a:ext cx="5048297" cy="3099667"/>
            <a:chOff x="2108120" y="3836369"/>
            <a:chExt cx="2291937" cy="1687233"/>
          </a:xfrm>
        </p:grpSpPr>
        <p:sp>
          <p:nvSpPr>
            <p:cNvPr id="5" name="Rektangel: rundade hörn">
              <a:extLst>
                <a:ext uri="{FF2B5EF4-FFF2-40B4-BE49-F238E27FC236}">
                  <a16:creationId xmlns:a16="http://schemas.microsoft.com/office/drawing/2014/main" id="{AB8DD2AC-4BF8-431B-989A-70DE8981B31B}"/>
                </a:ext>
                <a:ext uri="{C183D7F6-B498-43B3-948B-1728B52AA6E4}">
                  <adec:decorative xmlns:adec="http://schemas.microsoft.com/office/drawing/2017/decorative" val="1"/>
                </a:ext>
              </a:extLst>
            </p:cNvPr>
            <p:cNvSpPr/>
            <p:nvPr/>
          </p:nvSpPr>
          <p:spPr>
            <a:xfrm>
              <a:off x="2108120" y="3836369"/>
              <a:ext cx="2291937" cy="1295065"/>
            </a:xfrm>
            <a:prstGeom prst="roundRect">
              <a:avLst>
                <a:gd name="adj" fmla="val 65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Likbent triangel">
              <a:extLst>
                <a:ext uri="{FF2B5EF4-FFF2-40B4-BE49-F238E27FC236}">
                  <a16:creationId xmlns:a16="http://schemas.microsoft.com/office/drawing/2014/main" id="{CAF0C3FB-A5DC-4569-9814-4580AA7F4BC0}"/>
                </a:ext>
                <a:ext uri="{C183D7F6-B498-43B3-948B-1728B52AA6E4}">
                  <adec:decorative xmlns:adec="http://schemas.microsoft.com/office/drawing/2017/decorative" val="1"/>
                </a:ext>
              </a:extLst>
            </p:cNvPr>
            <p:cNvSpPr/>
            <p:nvPr/>
          </p:nvSpPr>
          <p:spPr>
            <a:xfrm rot="9526137">
              <a:off x="3809619" y="4915331"/>
              <a:ext cx="475013" cy="60827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7" name="textruta">
            <a:extLst>
              <a:ext uri="{FF2B5EF4-FFF2-40B4-BE49-F238E27FC236}">
                <a16:creationId xmlns:a16="http://schemas.microsoft.com/office/drawing/2014/main" id="{5CAB3B92-085C-46E3-B930-E9CA0EDB8723}"/>
              </a:ext>
            </a:extLst>
          </p:cNvPr>
          <p:cNvSpPr txBox="1"/>
          <p:nvPr/>
        </p:nvSpPr>
        <p:spPr>
          <a:xfrm>
            <a:off x="1068614" y="2255297"/>
            <a:ext cx="4565225" cy="1754326"/>
          </a:xfrm>
          <a:prstGeom prst="rect">
            <a:avLst/>
          </a:prstGeom>
          <a:noFill/>
        </p:spPr>
        <p:txBody>
          <a:bodyPr wrap="square" rtlCol="0">
            <a:spAutoFit/>
          </a:bodyPr>
          <a:lstStyle/>
          <a:p>
            <a:r>
              <a:rPr lang="sv-SE" dirty="0">
                <a:solidFill>
                  <a:schemeClr val="bg1"/>
                </a:solidFill>
              </a:rPr>
              <a:t>Vi kan lite om familjens kultur och levnadssätt, och vi gör saker ganska annorlunda. Det är ju viktigt att pojken också får kunskap och tillhörighet till den kulturen han kommer ifrån (en familjehemsförälder).*</a:t>
            </a:r>
            <a:endParaRPr lang="sv-SE" b="1" dirty="0">
              <a:solidFill>
                <a:schemeClr val="bg1"/>
              </a:solidFill>
            </a:endParaRPr>
          </a:p>
        </p:txBody>
      </p:sp>
      <p:sp>
        <p:nvSpPr>
          <p:cNvPr id="9" name="Symbol - spruta">
            <a:extLst>
              <a:ext uri="{FF2B5EF4-FFF2-40B4-BE49-F238E27FC236}">
                <a16:creationId xmlns:a16="http://schemas.microsoft.com/office/drawing/2014/main" id="{083F1453-B2C8-4AD2-AB6D-9400B637D700}"/>
              </a:ext>
            </a:extLst>
          </p:cNvPr>
          <p:cNvSpPr>
            <a:spLocks noEditPoints="1"/>
          </p:cNvSpPr>
          <p:nvPr/>
        </p:nvSpPr>
        <p:spPr bwMode="auto">
          <a:xfrm>
            <a:off x="10047044" y="1867068"/>
            <a:ext cx="619689" cy="611534"/>
          </a:xfrm>
          <a:custGeom>
            <a:avLst/>
            <a:gdLst>
              <a:gd name="T0" fmla="*/ 361 w 364"/>
              <a:gd name="T1" fmla="*/ 343 h 359"/>
              <a:gd name="T2" fmla="*/ 322 w 364"/>
              <a:gd name="T3" fmla="*/ 304 h 359"/>
              <a:gd name="T4" fmla="*/ 315 w 364"/>
              <a:gd name="T5" fmla="*/ 204 h 359"/>
              <a:gd name="T6" fmla="*/ 312 w 364"/>
              <a:gd name="T7" fmla="*/ 198 h 359"/>
              <a:gd name="T8" fmla="*/ 167 w 364"/>
              <a:gd name="T9" fmla="*/ 53 h 359"/>
              <a:gd name="T10" fmla="*/ 154 w 364"/>
              <a:gd name="T11" fmla="*/ 53 h 359"/>
              <a:gd name="T12" fmla="*/ 112 w 364"/>
              <a:gd name="T13" fmla="*/ 94 h 359"/>
              <a:gd name="T14" fmla="*/ 112 w 364"/>
              <a:gd name="T15" fmla="*/ 94 h 359"/>
              <a:gd name="T16" fmla="*/ 63 w 364"/>
              <a:gd name="T17" fmla="*/ 46 h 359"/>
              <a:gd name="T18" fmla="*/ 96 w 364"/>
              <a:gd name="T19" fmla="*/ 13 h 359"/>
              <a:gd name="T20" fmla="*/ 83 w 364"/>
              <a:gd name="T21" fmla="*/ 0 h 359"/>
              <a:gd name="T22" fmla="*/ 0 w 364"/>
              <a:gd name="T23" fmla="*/ 83 h 359"/>
              <a:gd name="T24" fmla="*/ 13 w 364"/>
              <a:gd name="T25" fmla="*/ 96 h 359"/>
              <a:gd name="T26" fmla="*/ 50 w 364"/>
              <a:gd name="T27" fmla="*/ 59 h 359"/>
              <a:gd name="T28" fmla="*/ 99 w 364"/>
              <a:gd name="T29" fmla="*/ 108 h 359"/>
              <a:gd name="T30" fmla="*/ 99 w 364"/>
              <a:gd name="T31" fmla="*/ 108 h 359"/>
              <a:gd name="T32" fmla="*/ 57 w 364"/>
              <a:gd name="T33" fmla="*/ 150 h 359"/>
              <a:gd name="T34" fmla="*/ 54 w 364"/>
              <a:gd name="T35" fmla="*/ 156 h 359"/>
              <a:gd name="T36" fmla="*/ 57 w 364"/>
              <a:gd name="T37" fmla="*/ 163 h 359"/>
              <a:gd name="T38" fmla="*/ 202 w 364"/>
              <a:gd name="T39" fmla="*/ 308 h 359"/>
              <a:gd name="T40" fmla="*/ 208 w 364"/>
              <a:gd name="T41" fmla="*/ 311 h 359"/>
              <a:gd name="T42" fmla="*/ 309 w 364"/>
              <a:gd name="T43" fmla="*/ 317 h 359"/>
              <a:gd name="T44" fmla="*/ 348 w 364"/>
              <a:gd name="T45" fmla="*/ 356 h 359"/>
              <a:gd name="T46" fmla="*/ 354 w 364"/>
              <a:gd name="T47" fmla="*/ 359 h 359"/>
              <a:gd name="T48" fmla="*/ 361 w 364"/>
              <a:gd name="T49" fmla="*/ 356 h 359"/>
              <a:gd name="T50" fmla="*/ 361 w 364"/>
              <a:gd name="T51" fmla="*/ 343 h 359"/>
              <a:gd name="T52" fmla="*/ 181 w 364"/>
              <a:gd name="T53" fmla="*/ 260 h 359"/>
              <a:gd name="T54" fmla="*/ 223 w 364"/>
              <a:gd name="T55" fmla="*/ 218 h 359"/>
              <a:gd name="T56" fmla="*/ 209 w 364"/>
              <a:gd name="T57" fmla="*/ 205 h 359"/>
              <a:gd name="T58" fmla="*/ 168 w 364"/>
              <a:gd name="T59" fmla="*/ 247 h 359"/>
              <a:gd name="T60" fmla="*/ 125 w 364"/>
              <a:gd name="T61" fmla="*/ 205 h 359"/>
              <a:gd name="T62" fmla="*/ 167 w 364"/>
              <a:gd name="T63" fmla="*/ 163 h 359"/>
              <a:gd name="T64" fmla="*/ 154 w 364"/>
              <a:gd name="T65" fmla="*/ 150 h 359"/>
              <a:gd name="T66" fmla="*/ 112 w 364"/>
              <a:gd name="T67" fmla="*/ 191 h 359"/>
              <a:gd name="T68" fmla="*/ 77 w 364"/>
              <a:gd name="T69" fmla="*/ 156 h 359"/>
              <a:gd name="T70" fmla="*/ 161 w 364"/>
              <a:gd name="T71" fmla="*/ 73 h 359"/>
              <a:gd name="T72" fmla="*/ 297 w 364"/>
              <a:gd name="T73" fmla="*/ 209 h 359"/>
              <a:gd name="T74" fmla="*/ 302 w 364"/>
              <a:gd name="T75" fmla="*/ 293 h 359"/>
              <a:gd name="T76" fmla="*/ 299 w 364"/>
              <a:gd name="T77" fmla="*/ 295 h 359"/>
              <a:gd name="T78" fmla="*/ 297 w 364"/>
              <a:gd name="T79" fmla="*/ 298 h 359"/>
              <a:gd name="T80" fmla="*/ 213 w 364"/>
              <a:gd name="T81" fmla="*/ 292 h 359"/>
              <a:gd name="T82" fmla="*/ 181 w 364"/>
              <a:gd name="T83" fmla="*/ 26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4" h="359">
                <a:moveTo>
                  <a:pt x="361" y="343"/>
                </a:moveTo>
                <a:cubicBezTo>
                  <a:pt x="322" y="304"/>
                  <a:pt x="322" y="304"/>
                  <a:pt x="322" y="304"/>
                </a:cubicBezTo>
                <a:cubicBezTo>
                  <a:pt x="315" y="204"/>
                  <a:pt x="315" y="204"/>
                  <a:pt x="315" y="204"/>
                </a:cubicBezTo>
                <a:cubicBezTo>
                  <a:pt x="315" y="202"/>
                  <a:pt x="314" y="200"/>
                  <a:pt x="312" y="198"/>
                </a:cubicBezTo>
                <a:cubicBezTo>
                  <a:pt x="167" y="53"/>
                  <a:pt x="167" y="53"/>
                  <a:pt x="167" y="53"/>
                </a:cubicBezTo>
                <a:cubicBezTo>
                  <a:pt x="164" y="49"/>
                  <a:pt x="157" y="49"/>
                  <a:pt x="154" y="53"/>
                </a:cubicBezTo>
                <a:cubicBezTo>
                  <a:pt x="112" y="94"/>
                  <a:pt x="112" y="94"/>
                  <a:pt x="112" y="94"/>
                </a:cubicBezTo>
                <a:cubicBezTo>
                  <a:pt x="112" y="94"/>
                  <a:pt x="112" y="94"/>
                  <a:pt x="112" y="94"/>
                </a:cubicBezTo>
                <a:cubicBezTo>
                  <a:pt x="63" y="46"/>
                  <a:pt x="63" y="46"/>
                  <a:pt x="63" y="46"/>
                </a:cubicBezTo>
                <a:cubicBezTo>
                  <a:pt x="96" y="13"/>
                  <a:pt x="96" y="13"/>
                  <a:pt x="96" y="13"/>
                </a:cubicBezTo>
                <a:cubicBezTo>
                  <a:pt x="83" y="0"/>
                  <a:pt x="83" y="0"/>
                  <a:pt x="83" y="0"/>
                </a:cubicBezTo>
                <a:cubicBezTo>
                  <a:pt x="0" y="83"/>
                  <a:pt x="0" y="83"/>
                  <a:pt x="0" y="83"/>
                </a:cubicBezTo>
                <a:cubicBezTo>
                  <a:pt x="13" y="96"/>
                  <a:pt x="13" y="96"/>
                  <a:pt x="13" y="96"/>
                </a:cubicBezTo>
                <a:cubicBezTo>
                  <a:pt x="50" y="59"/>
                  <a:pt x="50" y="59"/>
                  <a:pt x="50" y="59"/>
                </a:cubicBezTo>
                <a:cubicBezTo>
                  <a:pt x="99" y="108"/>
                  <a:pt x="99" y="108"/>
                  <a:pt x="99" y="108"/>
                </a:cubicBezTo>
                <a:cubicBezTo>
                  <a:pt x="99" y="108"/>
                  <a:pt x="99" y="108"/>
                  <a:pt x="99" y="108"/>
                </a:cubicBezTo>
                <a:cubicBezTo>
                  <a:pt x="57" y="150"/>
                  <a:pt x="57" y="150"/>
                  <a:pt x="57" y="150"/>
                </a:cubicBezTo>
                <a:cubicBezTo>
                  <a:pt x="55" y="151"/>
                  <a:pt x="54" y="154"/>
                  <a:pt x="54" y="156"/>
                </a:cubicBezTo>
                <a:cubicBezTo>
                  <a:pt x="54" y="159"/>
                  <a:pt x="55" y="161"/>
                  <a:pt x="57" y="163"/>
                </a:cubicBezTo>
                <a:cubicBezTo>
                  <a:pt x="202" y="308"/>
                  <a:pt x="202" y="308"/>
                  <a:pt x="202" y="308"/>
                </a:cubicBezTo>
                <a:cubicBezTo>
                  <a:pt x="204" y="310"/>
                  <a:pt x="206" y="311"/>
                  <a:pt x="208" y="311"/>
                </a:cubicBezTo>
                <a:cubicBezTo>
                  <a:pt x="309" y="317"/>
                  <a:pt x="309" y="317"/>
                  <a:pt x="309" y="317"/>
                </a:cubicBezTo>
                <a:cubicBezTo>
                  <a:pt x="348" y="356"/>
                  <a:pt x="348" y="356"/>
                  <a:pt x="348" y="356"/>
                </a:cubicBezTo>
                <a:cubicBezTo>
                  <a:pt x="349" y="358"/>
                  <a:pt x="352" y="359"/>
                  <a:pt x="354" y="359"/>
                </a:cubicBezTo>
                <a:cubicBezTo>
                  <a:pt x="357" y="359"/>
                  <a:pt x="359" y="358"/>
                  <a:pt x="361" y="356"/>
                </a:cubicBezTo>
                <a:cubicBezTo>
                  <a:pt x="364" y="353"/>
                  <a:pt x="364" y="347"/>
                  <a:pt x="361" y="343"/>
                </a:cubicBezTo>
                <a:close/>
                <a:moveTo>
                  <a:pt x="181" y="260"/>
                </a:moveTo>
                <a:cubicBezTo>
                  <a:pt x="223" y="218"/>
                  <a:pt x="223" y="218"/>
                  <a:pt x="223" y="218"/>
                </a:cubicBezTo>
                <a:cubicBezTo>
                  <a:pt x="209" y="205"/>
                  <a:pt x="209" y="205"/>
                  <a:pt x="209" y="205"/>
                </a:cubicBezTo>
                <a:cubicBezTo>
                  <a:pt x="168" y="247"/>
                  <a:pt x="168" y="247"/>
                  <a:pt x="168" y="247"/>
                </a:cubicBezTo>
                <a:cubicBezTo>
                  <a:pt x="125" y="205"/>
                  <a:pt x="125" y="205"/>
                  <a:pt x="125" y="205"/>
                </a:cubicBezTo>
                <a:cubicBezTo>
                  <a:pt x="167" y="163"/>
                  <a:pt x="167" y="163"/>
                  <a:pt x="167" y="163"/>
                </a:cubicBezTo>
                <a:cubicBezTo>
                  <a:pt x="154" y="150"/>
                  <a:pt x="154" y="150"/>
                  <a:pt x="154" y="150"/>
                </a:cubicBezTo>
                <a:cubicBezTo>
                  <a:pt x="112" y="191"/>
                  <a:pt x="112" y="191"/>
                  <a:pt x="112" y="191"/>
                </a:cubicBezTo>
                <a:cubicBezTo>
                  <a:pt x="77" y="156"/>
                  <a:pt x="77" y="156"/>
                  <a:pt x="77" y="156"/>
                </a:cubicBezTo>
                <a:cubicBezTo>
                  <a:pt x="161" y="73"/>
                  <a:pt x="161" y="73"/>
                  <a:pt x="161" y="73"/>
                </a:cubicBezTo>
                <a:cubicBezTo>
                  <a:pt x="297" y="209"/>
                  <a:pt x="297" y="209"/>
                  <a:pt x="297" y="209"/>
                </a:cubicBezTo>
                <a:cubicBezTo>
                  <a:pt x="302" y="293"/>
                  <a:pt x="302" y="293"/>
                  <a:pt x="302" y="293"/>
                </a:cubicBezTo>
                <a:cubicBezTo>
                  <a:pt x="301" y="293"/>
                  <a:pt x="300" y="294"/>
                  <a:pt x="299" y="295"/>
                </a:cubicBezTo>
                <a:cubicBezTo>
                  <a:pt x="298" y="296"/>
                  <a:pt x="298" y="297"/>
                  <a:pt x="297" y="298"/>
                </a:cubicBezTo>
                <a:cubicBezTo>
                  <a:pt x="213" y="292"/>
                  <a:pt x="213" y="292"/>
                  <a:pt x="213" y="292"/>
                </a:cubicBezTo>
                <a:lnTo>
                  <a:pt x="181" y="2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32" name="textruta">
            <a:extLst>
              <a:ext uri="{FF2B5EF4-FFF2-40B4-BE49-F238E27FC236}">
                <a16:creationId xmlns:a16="http://schemas.microsoft.com/office/drawing/2014/main" id="{FF327CCB-D70D-44EA-BC89-692C00C28FF2}"/>
              </a:ext>
            </a:extLst>
          </p:cNvPr>
          <p:cNvSpPr txBox="1"/>
          <p:nvPr/>
        </p:nvSpPr>
        <p:spPr>
          <a:xfrm>
            <a:off x="9884109" y="2520197"/>
            <a:ext cx="1208143" cy="430887"/>
          </a:xfrm>
          <a:prstGeom prst="rect">
            <a:avLst/>
          </a:prstGeom>
          <a:noFill/>
        </p:spPr>
        <p:txBody>
          <a:bodyPr wrap="square" rtlCol="0">
            <a:spAutoFit/>
          </a:bodyPr>
          <a:lstStyle/>
          <a:p>
            <a:r>
              <a:rPr lang="sv-SE" sz="2200" b="1" dirty="0">
                <a:solidFill>
                  <a:schemeClr val="bg1"/>
                </a:solidFill>
              </a:rPr>
              <a:t>Vaccin</a:t>
            </a:r>
          </a:p>
        </p:txBody>
      </p:sp>
      <p:grpSp>
        <p:nvGrpSpPr>
          <p:cNvPr id="24" name="Markör">
            <a:extLst>
              <a:ext uri="{FF2B5EF4-FFF2-40B4-BE49-F238E27FC236}">
                <a16:creationId xmlns:a16="http://schemas.microsoft.com/office/drawing/2014/main" id="{EF6D9292-8DF3-4D92-B9E7-F164ED86343C}"/>
              </a:ext>
              <a:ext uri="{C183D7F6-B498-43B3-948B-1728B52AA6E4}">
                <adec:decorative xmlns:adec="http://schemas.microsoft.com/office/drawing/2017/decorative" val="1"/>
              </a:ext>
            </a:extLst>
          </p:cNvPr>
          <p:cNvGrpSpPr/>
          <p:nvPr/>
        </p:nvGrpSpPr>
        <p:grpSpPr>
          <a:xfrm>
            <a:off x="7932763" y="2056464"/>
            <a:ext cx="402515" cy="568613"/>
            <a:chOff x="8305800" y="4327525"/>
            <a:chExt cx="527050" cy="744538"/>
          </a:xfrm>
        </p:grpSpPr>
        <p:sp>
          <p:nvSpPr>
            <p:cNvPr id="25" name="Oval">
              <a:extLst>
                <a:ext uri="{FF2B5EF4-FFF2-40B4-BE49-F238E27FC236}">
                  <a16:creationId xmlns:a16="http://schemas.microsoft.com/office/drawing/2014/main" id="{AF809579-6878-4558-82B2-2228E67DDC45}"/>
                </a:ext>
                <a:ext uri="{C183D7F6-B498-43B3-948B-1728B52AA6E4}">
                  <adec:decorative xmlns:adec="http://schemas.microsoft.com/office/drawing/2017/decorative" val="1"/>
                </a:ext>
              </a:extLst>
            </p:cNvPr>
            <p:cNvSpPr>
              <a:spLocks noChangeArrowheads="1"/>
            </p:cNvSpPr>
            <p:nvPr/>
          </p:nvSpPr>
          <p:spPr bwMode="auto">
            <a:xfrm>
              <a:off x="8491538" y="4511675"/>
              <a:ext cx="150813"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Kartmarkör">
              <a:extLst>
                <a:ext uri="{FF2B5EF4-FFF2-40B4-BE49-F238E27FC236}">
                  <a16:creationId xmlns:a16="http://schemas.microsoft.com/office/drawing/2014/main" id="{7803524F-3640-4E28-82C6-39DCC50EBBDD}"/>
                </a:ext>
                <a:ext uri="{C183D7F6-B498-43B3-948B-1728B52AA6E4}">
                  <adec:decorative xmlns:adec="http://schemas.microsoft.com/office/drawing/2017/decorative" val="1"/>
                </a:ext>
              </a:extLst>
            </p:cNvPr>
            <p:cNvSpPr>
              <a:spLocks noEditPoints="1"/>
            </p:cNvSpPr>
            <p:nvPr/>
          </p:nvSpPr>
          <p:spPr bwMode="auto">
            <a:xfrm>
              <a:off x="8305800" y="4327525"/>
              <a:ext cx="527050" cy="744538"/>
            </a:xfrm>
            <a:custGeom>
              <a:avLst/>
              <a:gdLst>
                <a:gd name="T0" fmla="*/ 171 w 341"/>
                <a:gd name="T1" fmla="*/ 483 h 483"/>
                <a:gd name="T2" fmla="*/ 170 w 341"/>
                <a:gd name="T3" fmla="*/ 483 h 483"/>
                <a:gd name="T4" fmla="*/ 159 w 341"/>
                <a:gd name="T5" fmla="*/ 477 h 483"/>
                <a:gd name="T6" fmla="*/ 0 w 341"/>
                <a:gd name="T7" fmla="*/ 170 h 483"/>
                <a:gd name="T8" fmla="*/ 171 w 341"/>
                <a:gd name="T9" fmla="*/ 0 h 483"/>
                <a:gd name="T10" fmla="*/ 341 w 341"/>
                <a:gd name="T11" fmla="*/ 170 h 483"/>
                <a:gd name="T12" fmla="*/ 261 w 341"/>
                <a:gd name="T13" fmla="*/ 376 h 483"/>
                <a:gd name="T14" fmla="*/ 183 w 341"/>
                <a:gd name="T15" fmla="*/ 478 h 483"/>
                <a:gd name="T16" fmla="*/ 171 w 341"/>
                <a:gd name="T17" fmla="*/ 483 h 483"/>
                <a:gd name="T18" fmla="*/ 171 w 341"/>
                <a:gd name="T19" fmla="*/ 32 h 483"/>
                <a:gd name="T20" fmla="*/ 32 w 341"/>
                <a:gd name="T21" fmla="*/ 170 h 483"/>
                <a:gd name="T22" fmla="*/ 171 w 341"/>
                <a:gd name="T23" fmla="*/ 442 h 483"/>
                <a:gd name="T24" fmla="*/ 309 w 341"/>
                <a:gd name="T25" fmla="*/ 170 h 483"/>
                <a:gd name="T26" fmla="*/ 171 w 341"/>
                <a:gd name="T27" fmla="*/ 32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 h="483">
                  <a:moveTo>
                    <a:pt x="171" y="483"/>
                  </a:moveTo>
                  <a:cubicBezTo>
                    <a:pt x="171" y="483"/>
                    <a:pt x="171" y="483"/>
                    <a:pt x="170" y="483"/>
                  </a:cubicBezTo>
                  <a:cubicBezTo>
                    <a:pt x="166" y="483"/>
                    <a:pt x="162" y="481"/>
                    <a:pt x="159" y="477"/>
                  </a:cubicBezTo>
                  <a:cubicBezTo>
                    <a:pt x="152" y="470"/>
                    <a:pt x="0" y="296"/>
                    <a:pt x="0" y="170"/>
                  </a:cubicBezTo>
                  <a:cubicBezTo>
                    <a:pt x="0" y="76"/>
                    <a:pt x="77" y="0"/>
                    <a:pt x="171" y="0"/>
                  </a:cubicBezTo>
                  <a:cubicBezTo>
                    <a:pt x="265" y="0"/>
                    <a:pt x="341" y="76"/>
                    <a:pt x="341" y="170"/>
                  </a:cubicBezTo>
                  <a:cubicBezTo>
                    <a:pt x="341" y="227"/>
                    <a:pt x="314" y="296"/>
                    <a:pt x="261" y="376"/>
                  </a:cubicBezTo>
                  <a:cubicBezTo>
                    <a:pt x="222" y="434"/>
                    <a:pt x="184" y="476"/>
                    <a:pt x="183" y="478"/>
                  </a:cubicBezTo>
                  <a:cubicBezTo>
                    <a:pt x="179" y="481"/>
                    <a:pt x="175" y="483"/>
                    <a:pt x="171" y="483"/>
                  </a:cubicBezTo>
                  <a:close/>
                  <a:moveTo>
                    <a:pt x="171" y="32"/>
                  </a:moveTo>
                  <a:cubicBezTo>
                    <a:pt x="94" y="32"/>
                    <a:pt x="32" y="94"/>
                    <a:pt x="32" y="170"/>
                  </a:cubicBezTo>
                  <a:cubicBezTo>
                    <a:pt x="32" y="265"/>
                    <a:pt x="135" y="398"/>
                    <a:pt x="171" y="442"/>
                  </a:cubicBezTo>
                  <a:cubicBezTo>
                    <a:pt x="207" y="400"/>
                    <a:pt x="309" y="271"/>
                    <a:pt x="309" y="170"/>
                  </a:cubicBezTo>
                  <a:cubicBezTo>
                    <a:pt x="309" y="94"/>
                    <a:pt x="247" y="32"/>
                    <a:pt x="171" y="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grpSp>
        <p:nvGrpSpPr>
          <p:cNvPr id="29" name="Rektangulär pratbubbla med text">
            <a:extLst>
              <a:ext uri="{FF2B5EF4-FFF2-40B4-BE49-F238E27FC236}">
                <a16:creationId xmlns:a16="http://schemas.microsoft.com/office/drawing/2014/main" id="{918AC8D7-93EB-428E-9DE1-A3ADB3755029}"/>
              </a:ext>
              <a:ext uri="{C183D7F6-B498-43B3-948B-1728B52AA6E4}">
                <adec:decorative xmlns:adec="http://schemas.microsoft.com/office/drawing/2017/decorative" val="1"/>
              </a:ext>
            </a:extLst>
          </p:cNvPr>
          <p:cNvGrpSpPr/>
          <p:nvPr/>
        </p:nvGrpSpPr>
        <p:grpSpPr>
          <a:xfrm flipH="1">
            <a:off x="7180053" y="1839985"/>
            <a:ext cx="3106947" cy="2119301"/>
            <a:chOff x="2108120" y="3836369"/>
            <a:chExt cx="2291937" cy="1687233"/>
          </a:xfrm>
        </p:grpSpPr>
        <p:sp>
          <p:nvSpPr>
            <p:cNvPr id="31" name="Rektangel: rundade hörn">
              <a:extLst>
                <a:ext uri="{FF2B5EF4-FFF2-40B4-BE49-F238E27FC236}">
                  <a16:creationId xmlns:a16="http://schemas.microsoft.com/office/drawing/2014/main" id="{8BAD78D4-2B1D-4FD5-8862-CA4D4BAEEEB0}"/>
                </a:ext>
                <a:ext uri="{C183D7F6-B498-43B3-948B-1728B52AA6E4}">
                  <adec:decorative xmlns:adec="http://schemas.microsoft.com/office/drawing/2017/decorative" val="1"/>
                </a:ext>
              </a:extLst>
            </p:cNvPr>
            <p:cNvSpPr/>
            <p:nvPr/>
          </p:nvSpPr>
          <p:spPr>
            <a:xfrm>
              <a:off x="2108120" y="3836369"/>
              <a:ext cx="2291937" cy="1295065"/>
            </a:xfrm>
            <a:prstGeom prst="roundRect">
              <a:avLst>
                <a:gd name="adj" fmla="val 65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Likbent triangel">
              <a:extLst>
                <a:ext uri="{FF2B5EF4-FFF2-40B4-BE49-F238E27FC236}">
                  <a16:creationId xmlns:a16="http://schemas.microsoft.com/office/drawing/2014/main" id="{CF13BBBF-1829-42DC-AFD6-79243A840DA2}"/>
                </a:ext>
                <a:ext uri="{C183D7F6-B498-43B3-948B-1728B52AA6E4}">
                  <adec:decorative xmlns:adec="http://schemas.microsoft.com/office/drawing/2017/decorative" val="1"/>
                </a:ext>
              </a:extLst>
            </p:cNvPr>
            <p:cNvSpPr/>
            <p:nvPr/>
          </p:nvSpPr>
          <p:spPr>
            <a:xfrm rot="9526137">
              <a:off x="3809619" y="4915331"/>
              <a:ext cx="475013" cy="60827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a:extLst>
              <a:ext uri="{FF2B5EF4-FFF2-40B4-BE49-F238E27FC236}">
                <a16:creationId xmlns:a16="http://schemas.microsoft.com/office/drawing/2014/main" id="{AF178C6D-0F6D-40E2-9234-4D0AB20F473D}"/>
              </a:ext>
            </a:extLst>
          </p:cNvPr>
          <p:cNvSpPr/>
          <p:nvPr/>
        </p:nvSpPr>
        <p:spPr>
          <a:xfrm>
            <a:off x="7420879" y="2222111"/>
            <a:ext cx="2961372" cy="923330"/>
          </a:xfrm>
          <a:prstGeom prst="rect">
            <a:avLst/>
          </a:prstGeom>
        </p:spPr>
        <p:txBody>
          <a:bodyPr wrap="square">
            <a:spAutoFit/>
          </a:bodyPr>
          <a:lstStyle/>
          <a:p>
            <a:r>
              <a:rPr lang="sv-SE" dirty="0">
                <a:solidFill>
                  <a:schemeClr val="bg1"/>
                </a:solidFill>
              </a:rPr>
              <a:t>Även fast jag är sur på min pappa så vill jag träffa honom mer.*</a:t>
            </a:r>
          </a:p>
        </p:txBody>
      </p:sp>
      <p:sp>
        <p:nvSpPr>
          <p:cNvPr id="35" name="Platshållare för text 6">
            <a:extLst>
              <a:ext uri="{FF2B5EF4-FFF2-40B4-BE49-F238E27FC236}">
                <a16:creationId xmlns:a16="http://schemas.microsoft.com/office/drawing/2014/main" id="{A45E3869-78B8-489E-B8CE-1836BCC5024D}"/>
              </a:ext>
            </a:extLst>
          </p:cNvPr>
          <p:cNvSpPr txBox="1">
            <a:spLocks/>
          </p:cNvSpPr>
          <p:nvPr/>
        </p:nvSpPr>
        <p:spPr>
          <a:xfrm>
            <a:off x="636889" y="5737444"/>
            <a:ext cx="4566538" cy="378120"/>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Noto Sans" panose="020B0502040504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Noto Sans" panose="020B0502040504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Noto Sans" panose="020B0502040504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Noto Sans" panose="020B0502040504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000" dirty="0"/>
              <a:t>Källa: Positivt umgänge, Socialstyrelsen, 2020</a:t>
            </a:r>
          </a:p>
        </p:txBody>
      </p:sp>
      <p:sp>
        <p:nvSpPr>
          <p:cNvPr id="3" name="Platshållare för sidfot 2">
            <a:extLst>
              <a:ext uri="{FF2B5EF4-FFF2-40B4-BE49-F238E27FC236}">
                <a16:creationId xmlns:a16="http://schemas.microsoft.com/office/drawing/2014/main" id="{EF543981-68CA-4ACA-876D-668A1C4CD75A}"/>
              </a:ext>
            </a:extLst>
          </p:cNvPr>
          <p:cNvSpPr>
            <a:spLocks noGrp="1"/>
          </p:cNvSpPr>
          <p:nvPr>
            <p:ph type="ftr" sz="quarter" idx="11"/>
          </p:nvPr>
        </p:nvSpPr>
        <p:spPr/>
        <p:txBody>
          <a:bodyPr/>
          <a:lstStyle/>
          <a:p>
            <a:r>
              <a:rPr lang="sv-SE" dirty="0"/>
              <a:t>Bild 8</a:t>
            </a:r>
          </a:p>
        </p:txBody>
      </p:sp>
    </p:spTree>
    <p:extLst>
      <p:ext uri="{BB962C8B-B14F-4D97-AF65-F5344CB8AC3E}">
        <p14:creationId xmlns:p14="http://schemas.microsoft.com/office/powerpoint/2010/main" val="28013694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3E0D1D-0DE3-4343-830C-B12782F0EC4D}"/>
              </a:ext>
            </a:extLst>
          </p:cNvPr>
          <p:cNvSpPr>
            <a:spLocks noGrp="1"/>
          </p:cNvSpPr>
          <p:nvPr>
            <p:ph type="title"/>
          </p:nvPr>
        </p:nvSpPr>
        <p:spPr/>
        <p:txBody>
          <a:bodyPr/>
          <a:lstStyle/>
          <a:p>
            <a:r>
              <a:rPr lang="sv-SE" dirty="0"/>
              <a:t>Film: Umgänge</a:t>
            </a:r>
          </a:p>
        </p:txBody>
      </p:sp>
      <p:pic>
        <p:nvPicPr>
          <p:cNvPr id="7" name="Bildobjekt 6">
            <a:extLst>
              <a:ext uri="{FF2B5EF4-FFF2-40B4-BE49-F238E27FC236}">
                <a16:creationId xmlns:a16="http://schemas.microsoft.com/office/drawing/2014/main" id="{24CB8CA5-BF94-4CB9-BD21-98C91A191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22" y="1322596"/>
            <a:ext cx="7236780" cy="4070689"/>
          </a:xfrm>
          <a:prstGeom prst="rect">
            <a:avLst/>
          </a:prstGeom>
        </p:spPr>
      </p:pic>
      <p:sp>
        <p:nvSpPr>
          <p:cNvPr id="6" name="textruta 5">
            <a:extLst>
              <a:ext uri="{FF2B5EF4-FFF2-40B4-BE49-F238E27FC236}">
                <a16:creationId xmlns:a16="http://schemas.microsoft.com/office/drawing/2014/main" id="{ACF70414-023A-43F8-9250-ADEDF68E9604}"/>
              </a:ext>
            </a:extLst>
          </p:cNvPr>
          <p:cNvSpPr txBox="1"/>
          <p:nvPr/>
        </p:nvSpPr>
        <p:spPr>
          <a:xfrm>
            <a:off x="653822" y="5778000"/>
            <a:ext cx="6914773" cy="400110"/>
          </a:xfrm>
          <a:prstGeom prst="rect">
            <a:avLst/>
          </a:prstGeom>
          <a:noFill/>
        </p:spPr>
        <p:txBody>
          <a:bodyPr wrap="square" rtlCol="0">
            <a:spAutoFit/>
          </a:bodyPr>
          <a:lstStyle/>
          <a:p>
            <a:r>
              <a:rPr lang="sv-SE" sz="1000" dirty="0"/>
              <a:t>Källa: Maskrosbarn </a:t>
            </a:r>
          </a:p>
          <a:p>
            <a:r>
              <a:rPr lang="sv-SE" sz="1000" dirty="0">
                <a:hlinkClick r:id="rId4"/>
              </a:rPr>
              <a:t>Länk till filmen</a:t>
            </a:r>
            <a:r>
              <a:rPr lang="sv-SE" sz="1000" dirty="0"/>
              <a:t> </a:t>
            </a:r>
          </a:p>
        </p:txBody>
      </p:sp>
      <p:sp>
        <p:nvSpPr>
          <p:cNvPr id="3" name="Platshållare för sidfot 2">
            <a:extLst>
              <a:ext uri="{FF2B5EF4-FFF2-40B4-BE49-F238E27FC236}">
                <a16:creationId xmlns:a16="http://schemas.microsoft.com/office/drawing/2014/main" id="{A3BA41D5-0801-4858-A8E6-BBA0BD5F44FF}"/>
              </a:ext>
            </a:extLst>
          </p:cNvPr>
          <p:cNvSpPr>
            <a:spLocks noGrp="1"/>
          </p:cNvSpPr>
          <p:nvPr>
            <p:ph type="ftr" sz="quarter" idx="11"/>
          </p:nvPr>
        </p:nvSpPr>
        <p:spPr/>
        <p:txBody>
          <a:bodyPr/>
          <a:lstStyle/>
          <a:p>
            <a:r>
              <a:rPr lang="sv-SE" dirty="0"/>
              <a:t>Bild 9</a:t>
            </a:r>
          </a:p>
        </p:txBody>
      </p:sp>
    </p:spTree>
    <p:extLst>
      <p:ext uri="{BB962C8B-B14F-4D97-AF65-F5344CB8AC3E}">
        <p14:creationId xmlns:p14="http://schemas.microsoft.com/office/powerpoint/2010/main" val="10402482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A6C1F90-B49D-412C-A928-D7A204112E2C}"/>
              </a:ext>
            </a:extLst>
          </p:cNvPr>
          <p:cNvSpPr>
            <a:spLocks noGrp="1"/>
          </p:cNvSpPr>
          <p:nvPr>
            <p:ph type="title"/>
          </p:nvPr>
        </p:nvSpPr>
        <p:spPr/>
        <p:txBody>
          <a:bodyPr/>
          <a:lstStyle/>
          <a:p>
            <a:r>
              <a:rPr lang="sv-SE" dirty="0"/>
              <a:t>Frågeställningar</a:t>
            </a:r>
          </a:p>
        </p:txBody>
      </p:sp>
      <p:sp>
        <p:nvSpPr>
          <p:cNvPr id="4" name="Platshållare för text 3">
            <a:extLst>
              <a:ext uri="{FF2B5EF4-FFF2-40B4-BE49-F238E27FC236}">
                <a16:creationId xmlns:a16="http://schemas.microsoft.com/office/drawing/2014/main" id="{6766249B-D356-4CC9-9747-936EC0A7E77A}"/>
              </a:ext>
            </a:extLst>
          </p:cNvPr>
          <p:cNvSpPr>
            <a:spLocks noGrp="1"/>
          </p:cNvSpPr>
          <p:nvPr>
            <p:ph type="body" sz="quarter" idx="13"/>
          </p:nvPr>
        </p:nvSpPr>
        <p:spPr/>
        <p:txBody>
          <a:bodyPr/>
          <a:lstStyle/>
          <a:p>
            <a:r>
              <a:rPr lang="sv-SE" dirty="0"/>
              <a:t>Vad behöver det placerade barnet av er som föräldrar?</a:t>
            </a:r>
          </a:p>
          <a:p>
            <a:r>
              <a:rPr lang="sv-SE" dirty="0"/>
              <a:t>Hur ska det placerade barnet bli en del av er familj?</a:t>
            </a:r>
          </a:p>
          <a:p>
            <a:r>
              <a:rPr lang="sv-SE" dirty="0"/>
              <a:t>Vad är viktigt att tänka på i sin roll som familjehemsförälder?</a:t>
            </a:r>
          </a:p>
          <a:p>
            <a:endParaRPr lang="sv-SE" dirty="0"/>
          </a:p>
        </p:txBody>
      </p:sp>
      <p:pic>
        <p:nvPicPr>
          <p:cNvPr id="8" name="Platshållare för bild 7">
            <a:extLst>
              <a:ext uri="{FF2B5EF4-FFF2-40B4-BE49-F238E27FC236}">
                <a16:creationId xmlns:a16="http://schemas.microsoft.com/office/drawing/2014/main" id="{DDC011F0-1A08-45EB-A764-A2C7398D38E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171" b="-33171"/>
          <a:stretch/>
        </p:blipFill>
        <p:spPr/>
      </p:pic>
      <p:sp>
        <p:nvSpPr>
          <p:cNvPr id="2" name="Platshållare för sidfot 1">
            <a:extLst>
              <a:ext uri="{FF2B5EF4-FFF2-40B4-BE49-F238E27FC236}">
                <a16:creationId xmlns:a16="http://schemas.microsoft.com/office/drawing/2014/main" id="{5611BF41-F642-4725-A2D8-AD646185B1AF}"/>
              </a:ext>
            </a:extLst>
          </p:cNvPr>
          <p:cNvSpPr>
            <a:spLocks noGrp="1"/>
          </p:cNvSpPr>
          <p:nvPr>
            <p:ph type="ftr" sz="quarter" idx="11"/>
          </p:nvPr>
        </p:nvSpPr>
        <p:spPr/>
        <p:txBody>
          <a:bodyPr/>
          <a:lstStyle/>
          <a:p>
            <a:r>
              <a:rPr lang="sv-SE" dirty="0"/>
              <a:t>Bild 10</a:t>
            </a:r>
          </a:p>
        </p:txBody>
      </p:sp>
    </p:spTree>
    <p:extLst>
      <p:ext uri="{BB962C8B-B14F-4D97-AF65-F5344CB8AC3E}">
        <p14:creationId xmlns:p14="http://schemas.microsoft.com/office/powerpoint/2010/main" val="2020881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6589BEB-23FA-4A68-A182-E60702E2A6AF}"/>
              </a:ext>
            </a:extLst>
          </p:cNvPr>
          <p:cNvSpPr>
            <a:spLocks noGrp="1"/>
          </p:cNvSpPr>
          <p:nvPr>
            <p:ph type="title"/>
          </p:nvPr>
        </p:nvSpPr>
        <p:spPr/>
        <p:txBody>
          <a:bodyPr/>
          <a:lstStyle/>
          <a:p>
            <a:r>
              <a:rPr lang="sv-SE" dirty="0"/>
              <a:t>Familjehemsvård förr och nu</a:t>
            </a:r>
          </a:p>
        </p:txBody>
      </p:sp>
      <p:sp>
        <p:nvSpPr>
          <p:cNvPr id="4" name="Platshållare för text 3">
            <a:extLst>
              <a:ext uri="{FF2B5EF4-FFF2-40B4-BE49-F238E27FC236}">
                <a16:creationId xmlns:a16="http://schemas.microsoft.com/office/drawing/2014/main" id="{5067D987-49CE-4742-9E54-81D9EA7EF044}"/>
              </a:ext>
            </a:extLst>
          </p:cNvPr>
          <p:cNvSpPr>
            <a:spLocks noGrp="1"/>
          </p:cNvSpPr>
          <p:nvPr>
            <p:ph type="body" sz="quarter" idx="13"/>
          </p:nvPr>
        </p:nvSpPr>
        <p:spPr>
          <a:xfrm>
            <a:off x="636889" y="1490020"/>
            <a:ext cx="9931642" cy="4682180"/>
          </a:xfrm>
        </p:spPr>
        <p:txBody>
          <a:bodyPr/>
          <a:lstStyle/>
          <a:p>
            <a:pPr>
              <a:lnSpc>
                <a:spcPct val="100000"/>
              </a:lnSpc>
              <a:spcBef>
                <a:spcPts val="1200"/>
              </a:spcBef>
            </a:pPr>
            <a:r>
              <a:rPr lang="sv-SE" b="1" dirty="0"/>
              <a:t>Första fosterbarnsstadgan kom 1785. </a:t>
            </a:r>
          </a:p>
          <a:p>
            <a:pPr>
              <a:lnSpc>
                <a:spcPct val="100000"/>
              </a:lnSpc>
              <a:spcBef>
                <a:spcPts val="1200"/>
              </a:spcBef>
            </a:pPr>
            <a:r>
              <a:rPr lang="sv-SE" dirty="0"/>
              <a:t>Mål att rota sig och växa upp</a:t>
            </a:r>
          </a:p>
          <a:p>
            <a:pPr>
              <a:lnSpc>
                <a:spcPct val="100000"/>
              </a:lnSpc>
              <a:spcBef>
                <a:spcPts val="1200"/>
              </a:spcBef>
            </a:pPr>
            <a:r>
              <a:rPr lang="sv-SE" b="1" dirty="0"/>
              <a:t>Socialtjänstlagen (</a:t>
            </a:r>
            <a:r>
              <a:rPr lang="sv-SE" b="1" dirty="0" err="1"/>
              <a:t>SoL</a:t>
            </a:r>
            <a:r>
              <a:rPr lang="sv-SE" b="1" dirty="0"/>
              <a:t>) kom 1982. Ny lag trädde i kraft den 1 juli 2025. </a:t>
            </a:r>
            <a:r>
              <a:rPr lang="sv-SE" dirty="0"/>
              <a:t>Bygger på frivillighet och samverkan vid placeringar</a:t>
            </a:r>
          </a:p>
          <a:p>
            <a:pPr>
              <a:lnSpc>
                <a:spcPct val="100000"/>
              </a:lnSpc>
              <a:spcBef>
                <a:spcPts val="1200"/>
              </a:spcBef>
            </a:pPr>
            <a:r>
              <a:rPr lang="sv-SE" b="1" dirty="0"/>
              <a:t>Lag med särskilda bestämmelser om vård av unga (LVU) kom 1982. </a:t>
            </a:r>
          </a:p>
          <a:p>
            <a:pPr>
              <a:lnSpc>
                <a:spcPct val="100000"/>
              </a:lnSpc>
              <a:spcBef>
                <a:spcPts val="1200"/>
              </a:spcBef>
            </a:pPr>
            <a:r>
              <a:rPr lang="sv-SE" dirty="0"/>
              <a:t>Används i vissa fall när samtycke saknas. Mål är fortsatt kontakt med </a:t>
            </a:r>
            <a:br>
              <a:rPr lang="sv-SE" dirty="0"/>
            </a:br>
            <a:r>
              <a:rPr lang="sv-SE" dirty="0"/>
              <a:t>familjen och om möjligt återförening. </a:t>
            </a:r>
          </a:p>
          <a:p>
            <a:pPr>
              <a:lnSpc>
                <a:spcPct val="100000"/>
              </a:lnSpc>
              <a:spcBef>
                <a:spcPts val="1200"/>
              </a:spcBef>
            </a:pPr>
            <a:r>
              <a:rPr lang="sv-SE" b="1" dirty="0"/>
              <a:t>Barnkonventionen kom 1989. </a:t>
            </a:r>
            <a:br>
              <a:rPr lang="sv-SE" b="1" dirty="0"/>
            </a:br>
            <a:r>
              <a:rPr lang="sv-SE" dirty="0"/>
              <a:t>Svensk lag sedan 2020. Ändrad syn på barn.</a:t>
            </a:r>
          </a:p>
          <a:p>
            <a:endParaRPr lang="sv-SE" dirty="0"/>
          </a:p>
        </p:txBody>
      </p:sp>
      <p:sp>
        <p:nvSpPr>
          <p:cNvPr id="5" name="Platshållare för sidfot 4">
            <a:extLst>
              <a:ext uri="{FF2B5EF4-FFF2-40B4-BE49-F238E27FC236}">
                <a16:creationId xmlns:a16="http://schemas.microsoft.com/office/drawing/2014/main" id="{6D5D7525-599B-47F6-978B-7EEF59472016}"/>
              </a:ext>
            </a:extLst>
          </p:cNvPr>
          <p:cNvSpPr>
            <a:spLocks noGrp="1"/>
          </p:cNvSpPr>
          <p:nvPr>
            <p:ph type="ftr" sz="quarter" idx="11"/>
          </p:nvPr>
        </p:nvSpPr>
        <p:spPr/>
        <p:txBody>
          <a:bodyPr/>
          <a:lstStyle/>
          <a:p>
            <a:r>
              <a:rPr lang="sv-SE"/>
              <a:t>Bild 8</a:t>
            </a:r>
            <a:endParaRPr lang="sv-SE" dirty="0"/>
          </a:p>
        </p:txBody>
      </p:sp>
    </p:spTree>
    <p:extLst>
      <p:ext uri="{BB962C8B-B14F-4D97-AF65-F5344CB8AC3E}">
        <p14:creationId xmlns:p14="http://schemas.microsoft.com/office/powerpoint/2010/main" val="19589706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7FF147D7-E2BC-47AC-BFCF-62D7E373D0F2}"/>
              </a:ext>
            </a:extLst>
          </p:cNvPr>
          <p:cNvSpPr txBox="1"/>
          <p:nvPr/>
        </p:nvSpPr>
        <p:spPr>
          <a:xfrm>
            <a:off x="636889" y="512405"/>
            <a:ext cx="22122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Noto Sans"/>
                <a:ea typeface="+mn-ea"/>
                <a:cs typeface="+mn-cs"/>
              </a:rPr>
              <a:t>Ett bra familjehem</a:t>
            </a:r>
          </a:p>
        </p:txBody>
      </p:sp>
      <p:sp>
        <p:nvSpPr>
          <p:cNvPr id="7" name="textruta 6">
            <a:extLst>
              <a:ext uri="{FF2B5EF4-FFF2-40B4-BE49-F238E27FC236}">
                <a16:creationId xmlns:a16="http://schemas.microsoft.com/office/drawing/2014/main" id="{8B57B68A-B5C2-4B77-BE76-7702FD21AD62}"/>
              </a:ext>
            </a:extLst>
          </p:cNvPr>
          <p:cNvSpPr txBox="1"/>
          <p:nvPr/>
        </p:nvSpPr>
        <p:spPr>
          <a:xfrm>
            <a:off x="6569138" y="601805"/>
            <a:ext cx="25932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Noto Sans"/>
                <a:ea typeface="+mn-ea"/>
                <a:cs typeface="+mn-cs"/>
              </a:rPr>
              <a:t>Ett dåligt familjehem</a:t>
            </a:r>
          </a:p>
        </p:txBody>
      </p:sp>
      <p:sp>
        <p:nvSpPr>
          <p:cNvPr id="8" name="Platshållare för text 6">
            <a:extLst>
              <a:ext uri="{FF2B5EF4-FFF2-40B4-BE49-F238E27FC236}">
                <a16:creationId xmlns:a16="http://schemas.microsoft.com/office/drawing/2014/main" id="{CC11697D-A39E-471E-84FA-B445EDA238D3}"/>
              </a:ext>
            </a:extLst>
          </p:cNvPr>
          <p:cNvSpPr txBox="1">
            <a:spLocks/>
          </p:cNvSpPr>
          <p:nvPr/>
        </p:nvSpPr>
        <p:spPr>
          <a:xfrm rot="10800000" flipV="1">
            <a:off x="558664" y="6273394"/>
            <a:ext cx="7515284" cy="268824"/>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Noto Sans" panose="020B0502040504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Noto Sans" panose="020B0502040504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Noto Sans" panose="020B0502040504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Noto Sans" panose="020B0502040504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sv-SE" sz="900" b="0" i="1" u="none" strike="noStrike" kern="1200" cap="none" spc="0" normalizeH="0" baseline="0" noProof="0" dirty="0">
                <a:ln>
                  <a:noFill/>
                </a:ln>
                <a:solidFill>
                  <a:srgbClr val="000000"/>
                </a:solidFill>
                <a:effectLst/>
                <a:uLnTx/>
                <a:uFillTx/>
                <a:latin typeface="Noto Sans"/>
                <a:ea typeface="+mn-ea"/>
                <a:cs typeface="+mn-cs"/>
              </a:rPr>
              <a:t>Förlaga till text och bild framtaget av barn och unga vid workshop med Knas hemma. </a:t>
            </a:r>
          </a:p>
        </p:txBody>
      </p:sp>
      <p:sp>
        <p:nvSpPr>
          <p:cNvPr id="12" name="Rektangel 11">
            <a:extLst>
              <a:ext uri="{FF2B5EF4-FFF2-40B4-BE49-F238E27FC236}">
                <a16:creationId xmlns:a16="http://schemas.microsoft.com/office/drawing/2014/main" id="{783A3CA8-0C79-417A-95E7-08B36149DF82}"/>
              </a:ext>
            </a:extLst>
          </p:cNvPr>
          <p:cNvSpPr/>
          <p:nvPr/>
        </p:nvSpPr>
        <p:spPr>
          <a:xfrm>
            <a:off x="636889" y="1000274"/>
            <a:ext cx="5068586" cy="526297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Accepterar mig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Trygghet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Lyssnande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Inkluderar mig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Tillför stabilitet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Finns med livet 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Ger kärlek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Stöttar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Icke dömande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Sätter barnet först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Förstående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Respekterar barnet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Bryr sig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Hjälper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Lösningsorienterad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Får fixa sitt rum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Frihet och privatliv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Lyssnar på soc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Stöttar vid flytt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Visar intresse för barnets bakgrund/hobbies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Accepterar barnet för det den är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Hjälper till vid övergångar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Gör ett bra avslut/övergång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Ser mina behov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Tar initiativ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Normaliserar bråk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Kan säga förlåt</a:t>
            </a:r>
          </a:p>
        </p:txBody>
      </p:sp>
      <p:sp>
        <p:nvSpPr>
          <p:cNvPr id="13" name="Rektangel 12">
            <a:extLst>
              <a:ext uri="{FF2B5EF4-FFF2-40B4-BE49-F238E27FC236}">
                <a16:creationId xmlns:a16="http://schemas.microsoft.com/office/drawing/2014/main" id="{CBE343B9-E7D3-4A85-885E-69DD127ED135}"/>
              </a:ext>
            </a:extLst>
          </p:cNvPr>
          <p:cNvSpPr/>
          <p:nvPr/>
        </p:nvSpPr>
        <p:spPr>
          <a:xfrm>
            <a:off x="6569138" y="1000274"/>
            <a:ext cx="4279837" cy="563231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Jämför med andra familjer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Dömande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Fyrkantigt tankesätt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Tar inte barnet för det den är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Lyssnar mer på vuxna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Stöter ut barnet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Obrydd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Skapar ett ”vi” och ”dem”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Instabila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Tror inte på barnet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Egoistiska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Ger bestraffningar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Överdriver med utskällningar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Ingen kommunikation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Stränga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Ber om att slänga grejer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Inte respekterar mina gränser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Manipulativa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Problemfokuserade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Orimliga gränser ex. ”fick inte äta efter 19.00”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Dubbelmoral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Jämför med sina biologiska barn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Trycker ner barnet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Ljuger för soc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Kontrollerande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Maktmissbruk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Noto Sans"/>
                <a:ea typeface="+mn-ea"/>
                <a:cs typeface="+mn-cs"/>
              </a:rPr>
              <a:t>Inte inkluderar </a:t>
            </a:r>
            <a:r>
              <a:rPr kumimoji="0" lang="sv-SE" sz="1200" b="0" i="0" u="none" strike="noStrike" kern="1200" cap="none" spc="0" normalizeH="0" baseline="0" noProof="0" dirty="0">
                <a:ln>
                  <a:noFill/>
                </a:ln>
                <a:solidFill>
                  <a:srgbClr val="000000"/>
                </a:solidFill>
                <a:effectLst/>
                <a:uLnTx/>
                <a:uFillTx/>
                <a:latin typeface="Noto Sans"/>
                <a:ea typeface="+mn-ea"/>
                <a:cs typeface="+mn-cs"/>
              </a:rPr>
              <a:t>vid högtider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Lätt arg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Noto Sans"/>
                <a:ea typeface="+mn-ea"/>
                <a:cs typeface="+mn-cs"/>
              </a:rPr>
              <a:t>Använder våld</a:t>
            </a:r>
          </a:p>
        </p:txBody>
      </p:sp>
      <p:pic>
        <p:nvPicPr>
          <p:cNvPr id="17" name="Bildobjekt 16">
            <a:extLst>
              <a:ext uri="{FF2B5EF4-FFF2-40B4-BE49-F238E27FC236}">
                <a16:creationId xmlns:a16="http://schemas.microsoft.com/office/drawing/2014/main" id="{D0C12B78-7936-4FD3-ACD3-C904721AA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832" y="128416"/>
            <a:ext cx="1044000" cy="1044000"/>
          </a:xfrm>
          <a:prstGeom prst="rect">
            <a:avLst/>
          </a:prstGeom>
        </p:spPr>
      </p:pic>
      <p:pic>
        <p:nvPicPr>
          <p:cNvPr id="18" name="Bildobjekt 17">
            <a:extLst>
              <a:ext uri="{FF2B5EF4-FFF2-40B4-BE49-F238E27FC236}">
                <a16:creationId xmlns:a16="http://schemas.microsoft.com/office/drawing/2014/main" id="{5B7087A0-DE6F-48D0-A7F8-93126B920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9154931" y="355647"/>
            <a:ext cx="1044000" cy="1044000"/>
          </a:xfrm>
          <a:prstGeom prst="rect">
            <a:avLst/>
          </a:prstGeom>
        </p:spPr>
      </p:pic>
      <p:sp>
        <p:nvSpPr>
          <p:cNvPr id="2" name="Platshållare för sidfot 1">
            <a:extLst>
              <a:ext uri="{FF2B5EF4-FFF2-40B4-BE49-F238E27FC236}">
                <a16:creationId xmlns:a16="http://schemas.microsoft.com/office/drawing/2014/main" id="{3337F1C5-4F08-4BE0-9B1E-5DFE04232374}"/>
              </a:ext>
            </a:extLst>
          </p:cNvPr>
          <p:cNvSpPr>
            <a:spLocks noGrp="1"/>
          </p:cNvSpPr>
          <p:nvPr>
            <p:ph type="ftr" sz="quarter" idx="11"/>
          </p:nvPr>
        </p:nvSpPr>
        <p:spPr/>
        <p:txBody>
          <a:bodyPr/>
          <a:lstStyle/>
          <a:p>
            <a:r>
              <a:rPr lang="sv-SE" dirty="0"/>
              <a:t>Bild 11</a:t>
            </a:r>
          </a:p>
        </p:txBody>
      </p:sp>
    </p:spTree>
    <p:extLst>
      <p:ext uri="{BB962C8B-B14F-4D97-AF65-F5344CB8AC3E}">
        <p14:creationId xmlns:p14="http://schemas.microsoft.com/office/powerpoint/2010/main" val="19023175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E9E64773-CDD0-485C-9E3B-49471AED4A92}"/>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463" b="-33334"/>
          <a:stretch/>
        </p:blipFill>
        <p:spPr>
          <a:xfrm flipH="1">
            <a:off x="8077201" y="733425"/>
            <a:ext cx="4114800" cy="5467350"/>
          </a:xfrm>
        </p:spPr>
      </p:pic>
      <p:sp>
        <p:nvSpPr>
          <p:cNvPr id="2" name="Rubrik 1">
            <a:extLst>
              <a:ext uri="{FF2B5EF4-FFF2-40B4-BE49-F238E27FC236}">
                <a16:creationId xmlns:a16="http://schemas.microsoft.com/office/drawing/2014/main" id="{859B268E-D0CA-4D2D-9398-1176262C0D51}"/>
              </a:ext>
            </a:extLst>
          </p:cNvPr>
          <p:cNvSpPr>
            <a:spLocks noGrp="1"/>
          </p:cNvSpPr>
          <p:nvPr>
            <p:ph type="title"/>
          </p:nvPr>
        </p:nvSpPr>
        <p:spPr/>
        <p:txBody>
          <a:bodyPr/>
          <a:lstStyle/>
          <a:p>
            <a:r>
              <a:rPr lang="sv-SE" dirty="0"/>
              <a:t>Att finnas kvar för barnet</a:t>
            </a:r>
          </a:p>
        </p:txBody>
      </p:sp>
      <p:sp>
        <p:nvSpPr>
          <p:cNvPr id="3" name="Platshållare för text 2">
            <a:extLst>
              <a:ext uri="{FF2B5EF4-FFF2-40B4-BE49-F238E27FC236}">
                <a16:creationId xmlns:a16="http://schemas.microsoft.com/office/drawing/2014/main" id="{8B889B22-4669-445D-B1A3-91E57A6F0629}"/>
              </a:ext>
            </a:extLst>
          </p:cNvPr>
          <p:cNvSpPr>
            <a:spLocks noGrp="1"/>
          </p:cNvSpPr>
          <p:nvPr>
            <p:ph type="body" sz="quarter" idx="13"/>
          </p:nvPr>
        </p:nvSpPr>
        <p:spPr/>
        <p:txBody>
          <a:bodyPr/>
          <a:lstStyle/>
          <a:p>
            <a:r>
              <a:rPr lang="sv-SE" dirty="0"/>
              <a:t>Berätta för barnet hur viktig hen är för er</a:t>
            </a:r>
          </a:p>
          <a:p>
            <a:r>
              <a:rPr lang="sv-SE" dirty="0"/>
              <a:t>Stå ut med tonåringens frigörelse</a:t>
            </a:r>
          </a:p>
          <a:p>
            <a:r>
              <a:rPr lang="sv-SE" dirty="0"/>
              <a:t>Skapa en god kontakt med barnets föräldrar</a:t>
            </a:r>
          </a:p>
          <a:p>
            <a:r>
              <a:rPr lang="sv-SE" dirty="0"/>
              <a:t>Upprätthåll kontakt med barnet/ungdomen när hen flyttar ut </a:t>
            </a:r>
          </a:p>
          <a:p>
            <a:r>
              <a:rPr lang="sv-SE" dirty="0"/>
              <a:t>Hör av er! Ring upp! Bjud in! Erbjud hjälp! Visa att ni vill ha kontakt! </a:t>
            </a:r>
          </a:p>
          <a:p>
            <a:pPr marL="0" indent="0">
              <a:buNone/>
            </a:pPr>
            <a:endParaRPr lang="sv-SE" dirty="0"/>
          </a:p>
        </p:txBody>
      </p:sp>
      <p:sp>
        <p:nvSpPr>
          <p:cNvPr id="4" name="Platshållare för sidfot 3">
            <a:extLst>
              <a:ext uri="{FF2B5EF4-FFF2-40B4-BE49-F238E27FC236}">
                <a16:creationId xmlns:a16="http://schemas.microsoft.com/office/drawing/2014/main" id="{86D6D9DF-5C1F-42ED-83F2-7E2864755C6F}"/>
              </a:ext>
            </a:extLst>
          </p:cNvPr>
          <p:cNvSpPr>
            <a:spLocks noGrp="1"/>
          </p:cNvSpPr>
          <p:nvPr>
            <p:ph type="ftr" sz="quarter" idx="11"/>
          </p:nvPr>
        </p:nvSpPr>
        <p:spPr/>
        <p:txBody>
          <a:bodyPr/>
          <a:lstStyle/>
          <a:p>
            <a:r>
              <a:rPr lang="sv-SE" dirty="0"/>
              <a:t>Bild 12</a:t>
            </a:r>
          </a:p>
        </p:txBody>
      </p:sp>
    </p:spTree>
    <p:extLst>
      <p:ext uri="{BB962C8B-B14F-4D97-AF65-F5344CB8AC3E}">
        <p14:creationId xmlns:p14="http://schemas.microsoft.com/office/powerpoint/2010/main" val="22417386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E2024FC-63E3-441B-A4F9-4D987F8687BA}"/>
              </a:ext>
            </a:extLst>
          </p:cNvPr>
          <p:cNvSpPr/>
          <p:nvPr/>
        </p:nvSpPr>
        <p:spPr>
          <a:xfrm>
            <a:off x="0" y="0"/>
            <a:ext cx="6096000" cy="6857999"/>
          </a:xfrm>
          <a:prstGeom prst="rect">
            <a:avLst/>
          </a:prstGeom>
          <a:solidFill>
            <a:srgbClr val="C85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41F974F2-58FB-4FDF-8622-F67C85F31A73}"/>
              </a:ext>
            </a:extLst>
          </p:cNvPr>
          <p:cNvSpPr>
            <a:spLocks noGrp="1"/>
          </p:cNvSpPr>
          <p:nvPr>
            <p:ph type="title"/>
          </p:nvPr>
        </p:nvSpPr>
        <p:spPr>
          <a:xfrm>
            <a:off x="637200" y="608011"/>
            <a:ext cx="5458800" cy="2847601"/>
          </a:xfrm>
        </p:spPr>
        <p:txBody>
          <a:bodyPr>
            <a:normAutofit/>
          </a:bodyPr>
          <a:lstStyle/>
          <a:p>
            <a:r>
              <a:rPr lang="sv-SE" sz="3600" dirty="0"/>
              <a:t>Barns hälsa</a:t>
            </a:r>
            <a:endParaRPr lang="sv-SE" sz="3500" spc="-50" dirty="0"/>
          </a:p>
        </p:txBody>
      </p:sp>
      <p:sp>
        <p:nvSpPr>
          <p:cNvPr id="4" name="Platshållare för text 3">
            <a:extLst>
              <a:ext uri="{FF2B5EF4-FFF2-40B4-BE49-F238E27FC236}">
                <a16:creationId xmlns:a16="http://schemas.microsoft.com/office/drawing/2014/main" id="{D099634D-E044-4DD0-84FA-82FBD6EF9994}"/>
              </a:ext>
            </a:extLst>
          </p:cNvPr>
          <p:cNvSpPr>
            <a:spLocks noGrp="1"/>
          </p:cNvSpPr>
          <p:nvPr>
            <p:ph type="body" idx="1"/>
          </p:nvPr>
        </p:nvSpPr>
        <p:spPr>
          <a:xfrm>
            <a:off x="3036458" y="2346681"/>
            <a:ext cx="2424051" cy="3971319"/>
          </a:xfrm>
        </p:spPr>
        <p:txBody>
          <a:bodyPr>
            <a:noAutofit/>
          </a:bodyPr>
          <a:lstStyle/>
          <a:p>
            <a:r>
              <a:rPr lang="sv-SE" sz="30000" dirty="0">
                <a:solidFill>
                  <a:srgbClr val="DBEEF5">
                    <a:alpha val="50000"/>
                  </a:srgbClr>
                </a:solidFill>
              </a:rPr>
              <a:t>6</a:t>
            </a:r>
          </a:p>
        </p:txBody>
      </p:sp>
      <p:pic>
        <p:nvPicPr>
          <p:cNvPr id="7" name="Platshållare för bild 5">
            <a:extLst>
              <a:ext uri="{FF2B5EF4-FFF2-40B4-BE49-F238E27FC236}">
                <a16:creationId xmlns:a16="http://schemas.microsoft.com/office/drawing/2014/main" id="{0295841D-41A9-4154-BEF5-77D1869CC36B}"/>
              </a:ext>
            </a:extLst>
          </p:cNvPr>
          <p:cNvPicPr>
            <a:picLocks noChangeAspect="1"/>
          </p:cNvPicPr>
          <p:nvPr/>
        </p:nvPicPr>
        <p:blipFill rotWithShape="1">
          <a:blip r:embed="rId3">
            <a:extLst>
              <a:ext uri="{28A0092B-C50C-407E-A947-70E740481C1C}">
                <a14:useLocalDpi xmlns:a14="http://schemas.microsoft.com/office/drawing/2010/main" val="0"/>
              </a:ext>
            </a:extLst>
          </a:blip>
          <a:srcRect l="10818" t="2184" r="17782" b="2017"/>
          <a:stretch/>
        </p:blipFill>
        <p:spPr>
          <a:xfrm>
            <a:off x="6105525" y="-24064"/>
            <a:ext cx="7667152" cy="6857999"/>
          </a:xfrm>
          <a:prstGeom prst="rect">
            <a:avLst/>
          </a:prstGeom>
        </p:spPr>
      </p:pic>
      <p:sp>
        <p:nvSpPr>
          <p:cNvPr id="5" name="Platshållare för sidfot 4">
            <a:extLst>
              <a:ext uri="{FF2B5EF4-FFF2-40B4-BE49-F238E27FC236}">
                <a16:creationId xmlns:a16="http://schemas.microsoft.com/office/drawing/2014/main" id="{98613C0D-44C5-4849-9BE0-40030EF9E632}"/>
              </a:ext>
            </a:extLst>
          </p:cNvPr>
          <p:cNvSpPr>
            <a:spLocks noGrp="1"/>
          </p:cNvSpPr>
          <p:nvPr>
            <p:ph type="ftr" sz="quarter" idx="11"/>
          </p:nvPr>
        </p:nvSpPr>
        <p:spPr/>
        <p:txBody>
          <a:bodyPr/>
          <a:lstStyle/>
          <a:p>
            <a:r>
              <a:rPr lang="sv-SE"/>
              <a:t>Bild 1</a:t>
            </a:r>
            <a:endParaRPr lang="sv-SE" dirty="0"/>
          </a:p>
        </p:txBody>
      </p:sp>
    </p:spTree>
    <p:extLst>
      <p:ext uri="{BB962C8B-B14F-4D97-AF65-F5344CB8AC3E}">
        <p14:creationId xmlns:p14="http://schemas.microsoft.com/office/powerpoint/2010/main" val="41352828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7341D0B8-DDF4-424E-A7BD-948157375C48}"/>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333" b="-33333"/>
          <a:stretch/>
        </p:blipFill>
        <p:spPr/>
      </p:pic>
      <p:sp>
        <p:nvSpPr>
          <p:cNvPr id="2" name="Rubrik 1">
            <a:extLst>
              <a:ext uri="{FF2B5EF4-FFF2-40B4-BE49-F238E27FC236}">
                <a16:creationId xmlns:a16="http://schemas.microsoft.com/office/drawing/2014/main" id="{35DE113E-EF18-4B97-B0DB-F5A24A9FF5EF}"/>
              </a:ext>
            </a:extLst>
          </p:cNvPr>
          <p:cNvSpPr>
            <a:spLocks noGrp="1"/>
          </p:cNvSpPr>
          <p:nvPr>
            <p:ph type="title"/>
          </p:nvPr>
        </p:nvSpPr>
        <p:spPr/>
        <p:txBody>
          <a:bodyPr/>
          <a:lstStyle/>
          <a:p>
            <a:br>
              <a:rPr lang="sv-SE" dirty="0"/>
            </a:br>
            <a:r>
              <a:rPr lang="sv-SE" dirty="0"/>
              <a:t>Mål med mötet</a:t>
            </a:r>
            <a:br>
              <a:rPr lang="sv-SE" sz="2800" dirty="0"/>
            </a:br>
            <a:endParaRPr lang="sv-SE" dirty="0"/>
          </a:p>
        </p:txBody>
      </p:sp>
      <p:sp>
        <p:nvSpPr>
          <p:cNvPr id="3" name="Platshållare för text 2">
            <a:extLst>
              <a:ext uri="{FF2B5EF4-FFF2-40B4-BE49-F238E27FC236}">
                <a16:creationId xmlns:a16="http://schemas.microsoft.com/office/drawing/2014/main" id="{526246E8-F63A-4FB7-80CE-92402F4C42B3}"/>
              </a:ext>
            </a:extLst>
          </p:cNvPr>
          <p:cNvSpPr>
            <a:spLocks noGrp="1"/>
          </p:cNvSpPr>
          <p:nvPr>
            <p:ph type="body" sz="quarter" idx="13"/>
          </p:nvPr>
        </p:nvSpPr>
        <p:spPr>
          <a:xfrm>
            <a:off x="637200" y="1709903"/>
            <a:ext cx="7019687" cy="4212726"/>
          </a:xfrm>
        </p:spPr>
        <p:txBody>
          <a:bodyPr/>
          <a:lstStyle/>
          <a:p>
            <a:pPr marL="0" indent="0">
              <a:buNone/>
            </a:pPr>
            <a:r>
              <a:rPr lang="sv-SE" dirty="0"/>
              <a:t>Deltagarna får kunskap om och möjlighet att reflektera kring:</a:t>
            </a:r>
          </a:p>
          <a:p>
            <a:pPr lvl="0"/>
            <a:r>
              <a:rPr lang="sv-SE" dirty="0"/>
              <a:t>familjehemsplacerade barns hälsa </a:t>
            </a:r>
          </a:p>
          <a:p>
            <a:pPr lvl="0"/>
            <a:r>
              <a:rPr lang="sv-SE" dirty="0"/>
              <a:t>vikten av att uppmärksamma hälsoproblem</a:t>
            </a:r>
          </a:p>
          <a:p>
            <a:pPr lvl="0"/>
            <a:r>
              <a:rPr lang="sv-SE" dirty="0"/>
              <a:t>neuropsykiatriska funktionsnedsättningar</a:t>
            </a:r>
          </a:p>
          <a:p>
            <a:pPr lvl="0"/>
            <a:r>
              <a:rPr lang="sv-SE" dirty="0"/>
              <a:t>våldsutsatthet</a:t>
            </a:r>
          </a:p>
          <a:p>
            <a:pPr lvl="0"/>
            <a:r>
              <a:rPr lang="sv-SE" dirty="0"/>
              <a:t>identitet</a:t>
            </a:r>
          </a:p>
          <a:p>
            <a:pPr lvl="0"/>
            <a:r>
              <a:rPr lang="sv-SE" dirty="0"/>
              <a:t>ansvar och samarbete för barnets hälsa. </a:t>
            </a:r>
          </a:p>
          <a:p>
            <a:pPr marL="0" indent="0">
              <a:buNone/>
            </a:pPr>
            <a:endParaRPr lang="sv-SE" dirty="0"/>
          </a:p>
        </p:txBody>
      </p:sp>
      <p:sp>
        <p:nvSpPr>
          <p:cNvPr id="4" name="Platshållare för sidfot 3">
            <a:extLst>
              <a:ext uri="{FF2B5EF4-FFF2-40B4-BE49-F238E27FC236}">
                <a16:creationId xmlns:a16="http://schemas.microsoft.com/office/drawing/2014/main" id="{DEB020B8-C923-409E-A12E-AB211B8A175D}"/>
              </a:ext>
            </a:extLst>
          </p:cNvPr>
          <p:cNvSpPr>
            <a:spLocks noGrp="1"/>
          </p:cNvSpPr>
          <p:nvPr>
            <p:ph type="ftr" sz="quarter" idx="11"/>
          </p:nvPr>
        </p:nvSpPr>
        <p:spPr/>
        <p:txBody>
          <a:bodyPr/>
          <a:lstStyle/>
          <a:p>
            <a:r>
              <a:rPr lang="sv-SE" dirty="0"/>
              <a:t>Bild 2</a:t>
            </a:r>
          </a:p>
        </p:txBody>
      </p:sp>
    </p:spTree>
    <p:extLst>
      <p:ext uri="{BB962C8B-B14F-4D97-AF65-F5344CB8AC3E}">
        <p14:creationId xmlns:p14="http://schemas.microsoft.com/office/powerpoint/2010/main" val="6000605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DA4D1A73-16D5-4E99-ADD6-63A81DFBACCC}"/>
              </a:ext>
            </a:extLst>
          </p:cNvPr>
          <p:cNvSpPr>
            <a:spLocks noGrp="1"/>
          </p:cNvSpPr>
          <p:nvPr>
            <p:ph type="title"/>
          </p:nvPr>
        </p:nvSpPr>
        <p:spPr/>
        <p:txBody>
          <a:bodyPr/>
          <a:lstStyle/>
          <a:p>
            <a:r>
              <a:rPr lang="sv-SE" altLang="sv-SE" dirty="0"/>
              <a:t>Barns rättigheter- </a:t>
            </a:r>
            <a:br>
              <a:rPr lang="sv-SE" altLang="sv-SE" dirty="0"/>
            </a:br>
            <a:r>
              <a:rPr lang="sv-SE" altLang="sv-SE" dirty="0"/>
              <a:t>artikel 24 i barnkonventionen</a:t>
            </a:r>
            <a:endParaRPr lang="sv-SE" dirty="0"/>
          </a:p>
        </p:txBody>
      </p:sp>
      <p:sp>
        <p:nvSpPr>
          <p:cNvPr id="4" name="Platshållare för text 3">
            <a:extLst>
              <a:ext uri="{FF2B5EF4-FFF2-40B4-BE49-F238E27FC236}">
                <a16:creationId xmlns:a16="http://schemas.microsoft.com/office/drawing/2014/main" id="{52FE7E5E-F5A6-429D-8EF9-78F3371C79D0}"/>
              </a:ext>
            </a:extLst>
          </p:cNvPr>
          <p:cNvSpPr>
            <a:spLocks noGrp="1"/>
          </p:cNvSpPr>
          <p:nvPr>
            <p:ph type="body" sz="quarter" idx="13"/>
          </p:nvPr>
        </p:nvSpPr>
        <p:spPr>
          <a:xfrm>
            <a:off x="637200" y="1933302"/>
            <a:ext cx="7020000" cy="4283897"/>
          </a:xfrm>
        </p:spPr>
        <p:txBody>
          <a:bodyPr/>
          <a:lstStyle/>
          <a:p>
            <a:pPr>
              <a:lnSpc>
                <a:spcPct val="90000"/>
              </a:lnSpc>
              <a:defRPr/>
            </a:pPr>
            <a:r>
              <a:rPr lang="sv-SE" altLang="sv-SE" dirty="0"/>
              <a:t>Barn har rätt till bästa möjliga hälsa, tillgång till hälso- och sjukvård samt till rehabilitering. </a:t>
            </a:r>
          </a:p>
          <a:p>
            <a:pPr>
              <a:lnSpc>
                <a:spcPct val="90000"/>
              </a:lnSpc>
              <a:defRPr/>
            </a:pPr>
            <a:r>
              <a:rPr lang="sv-SE" altLang="sv-SE" dirty="0"/>
              <a:t>Traditionella sedvänjor som är skadliga för barns hälsa ska avskaffas. </a:t>
            </a:r>
            <a:endParaRPr lang="en-US" altLang="sv-SE" dirty="0"/>
          </a:p>
          <a:p>
            <a:endParaRPr lang="sv-SE" dirty="0"/>
          </a:p>
        </p:txBody>
      </p:sp>
      <p:pic>
        <p:nvPicPr>
          <p:cNvPr id="9" name="Platshållare för bild 8">
            <a:extLst>
              <a:ext uri="{FF2B5EF4-FFF2-40B4-BE49-F238E27FC236}">
                <a16:creationId xmlns:a16="http://schemas.microsoft.com/office/drawing/2014/main" id="{B94014B9-F11E-4F6E-AE48-AA21CA64BD7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333" b="-33333"/>
          <a:stretch/>
        </p:blipFill>
        <p:spPr/>
      </p:pic>
      <p:sp>
        <p:nvSpPr>
          <p:cNvPr id="2" name="Platshållare för sidfot 1">
            <a:extLst>
              <a:ext uri="{FF2B5EF4-FFF2-40B4-BE49-F238E27FC236}">
                <a16:creationId xmlns:a16="http://schemas.microsoft.com/office/drawing/2014/main" id="{433BE45D-A55F-4518-B1CE-6E02087A04AC}"/>
              </a:ext>
            </a:extLst>
          </p:cNvPr>
          <p:cNvSpPr>
            <a:spLocks noGrp="1"/>
          </p:cNvSpPr>
          <p:nvPr>
            <p:ph type="ftr" sz="quarter" idx="11"/>
          </p:nvPr>
        </p:nvSpPr>
        <p:spPr/>
        <p:txBody>
          <a:bodyPr/>
          <a:lstStyle/>
          <a:p>
            <a:r>
              <a:rPr lang="sv-SE" dirty="0"/>
              <a:t>Bild 3</a:t>
            </a:r>
          </a:p>
        </p:txBody>
      </p:sp>
    </p:spTree>
    <p:extLst>
      <p:ext uri="{BB962C8B-B14F-4D97-AF65-F5344CB8AC3E}">
        <p14:creationId xmlns:p14="http://schemas.microsoft.com/office/powerpoint/2010/main" val="31489287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7CAC89A-BF20-4FC6-BDDD-2A3D868ADF6E}"/>
              </a:ext>
            </a:extLst>
          </p:cNvPr>
          <p:cNvSpPr>
            <a:spLocks noGrp="1"/>
          </p:cNvSpPr>
          <p:nvPr>
            <p:ph type="title"/>
          </p:nvPr>
        </p:nvSpPr>
        <p:spPr/>
        <p:txBody>
          <a:bodyPr/>
          <a:lstStyle/>
          <a:p>
            <a:r>
              <a:rPr lang="sv-SE" dirty="0"/>
              <a:t>Fysisk hälsa</a:t>
            </a:r>
          </a:p>
        </p:txBody>
      </p:sp>
      <p:sp>
        <p:nvSpPr>
          <p:cNvPr id="4" name="Platshållare för text 3">
            <a:extLst>
              <a:ext uri="{FF2B5EF4-FFF2-40B4-BE49-F238E27FC236}">
                <a16:creationId xmlns:a16="http://schemas.microsoft.com/office/drawing/2014/main" id="{B87D73E7-8147-44D8-A664-BA72F911F007}"/>
              </a:ext>
            </a:extLst>
          </p:cNvPr>
          <p:cNvSpPr>
            <a:spLocks noGrp="1"/>
          </p:cNvSpPr>
          <p:nvPr>
            <p:ph type="body" sz="quarter" idx="13"/>
          </p:nvPr>
        </p:nvSpPr>
        <p:spPr/>
        <p:txBody>
          <a:bodyPr/>
          <a:lstStyle/>
          <a:p>
            <a:r>
              <a:rPr lang="sv-SE" dirty="0"/>
              <a:t>Bra mat</a:t>
            </a:r>
          </a:p>
          <a:p>
            <a:r>
              <a:rPr lang="sv-SE" dirty="0"/>
              <a:t>Regelbundet motion</a:t>
            </a:r>
          </a:p>
          <a:p>
            <a:r>
              <a:rPr lang="sv-SE" dirty="0"/>
              <a:t>Tillräckligt med sömn</a:t>
            </a:r>
          </a:p>
          <a:p>
            <a:r>
              <a:rPr lang="sv-SE" dirty="0"/>
              <a:t>Undvika tobak, alkohol och narkotika</a:t>
            </a:r>
            <a:br>
              <a:rPr lang="sv-SE" dirty="0"/>
            </a:br>
            <a:endParaRPr lang="sv-SE" dirty="0"/>
          </a:p>
          <a:p>
            <a:pPr marL="0" indent="0">
              <a:buNone/>
            </a:pPr>
            <a:r>
              <a:rPr lang="sv-SE" dirty="0"/>
              <a:t>Det stärker immunförsvaret och risken för sjukdom minskar. </a:t>
            </a:r>
          </a:p>
          <a:p>
            <a:pPr marL="0" indent="0">
              <a:buNone/>
            </a:pPr>
            <a:endParaRPr lang="sv-SE" dirty="0"/>
          </a:p>
        </p:txBody>
      </p:sp>
      <p:pic>
        <p:nvPicPr>
          <p:cNvPr id="6" name="Platshållare för bild 5">
            <a:extLst>
              <a:ext uri="{FF2B5EF4-FFF2-40B4-BE49-F238E27FC236}">
                <a16:creationId xmlns:a16="http://schemas.microsoft.com/office/drawing/2014/main" id="{F9904865-720F-44F5-A642-38D494C28D93}"/>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077" r="58895"/>
          <a:stretch/>
        </p:blipFill>
        <p:spPr>
          <a:xfrm>
            <a:off x="8065169" y="0"/>
            <a:ext cx="4114800" cy="6858000"/>
          </a:xfrm>
        </p:spPr>
      </p:pic>
      <p:sp>
        <p:nvSpPr>
          <p:cNvPr id="2" name="Platshållare för sidfot 1">
            <a:extLst>
              <a:ext uri="{FF2B5EF4-FFF2-40B4-BE49-F238E27FC236}">
                <a16:creationId xmlns:a16="http://schemas.microsoft.com/office/drawing/2014/main" id="{E2080553-2F26-4033-AD8A-DA4125431CC7}"/>
              </a:ext>
            </a:extLst>
          </p:cNvPr>
          <p:cNvSpPr>
            <a:spLocks noGrp="1"/>
          </p:cNvSpPr>
          <p:nvPr>
            <p:ph type="ftr" sz="quarter" idx="11"/>
          </p:nvPr>
        </p:nvSpPr>
        <p:spPr/>
        <p:txBody>
          <a:bodyPr/>
          <a:lstStyle/>
          <a:p>
            <a:r>
              <a:rPr lang="sv-SE" dirty="0"/>
              <a:t>Bild 4</a:t>
            </a:r>
          </a:p>
        </p:txBody>
      </p:sp>
    </p:spTree>
    <p:extLst>
      <p:ext uri="{BB962C8B-B14F-4D97-AF65-F5344CB8AC3E}">
        <p14:creationId xmlns:p14="http://schemas.microsoft.com/office/powerpoint/2010/main" val="9917390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89A4A06-C0FA-4B14-B8E9-0501D189D383}"/>
              </a:ext>
            </a:extLst>
          </p:cNvPr>
          <p:cNvSpPr>
            <a:spLocks noGrp="1"/>
          </p:cNvSpPr>
          <p:nvPr>
            <p:ph type="title"/>
          </p:nvPr>
        </p:nvSpPr>
        <p:spPr/>
        <p:txBody>
          <a:bodyPr/>
          <a:lstStyle/>
          <a:p>
            <a:r>
              <a:rPr lang="sv-SE" dirty="0"/>
              <a:t>Psykisk hälsa</a:t>
            </a:r>
          </a:p>
        </p:txBody>
      </p:sp>
      <p:sp>
        <p:nvSpPr>
          <p:cNvPr id="4" name="Platshållare för text 3">
            <a:extLst>
              <a:ext uri="{FF2B5EF4-FFF2-40B4-BE49-F238E27FC236}">
                <a16:creationId xmlns:a16="http://schemas.microsoft.com/office/drawing/2014/main" id="{F2CBB4B4-DE65-40BF-82CF-A191054D2FB3}"/>
              </a:ext>
            </a:extLst>
          </p:cNvPr>
          <p:cNvSpPr>
            <a:spLocks noGrp="1"/>
          </p:cNvSpPr>
          <p:nvPr>
            <p:ph type="body" sz="quarter" idx="13"/>
          </p:nvPr>
        </p:nvSpPr>
        <p:spPr/>
        <p:txBody>
          <a:bodyPr/>
          <a:lstStyle/>
          <a:p>
            <a:r>
              <a:rPr lang="sv-SE" dirty="0"/>
              <a:t>Balans mellan positiva och negativa känslor</a:t>
            </a:r>
          </a:p>
          <a:p>
            <a:r>
              <a:rPr lang="sv-SE" dirty="0"/>
              <a:t>Att känna sig nöjd med livet</a:t>
            </a:r>
          </a:p>
          <a:p>
            <a:r>
              <a:rPr lang="sv-SE" dirty="0"/>
              <a:t>Bra relationer med familj och vänner</a:t>
            </a:r>
          </a:p>
          <a:p>
            <a:pPr marL="0" indent="0">
              <a:buNone/>
            </a:pPr>
            <a:br>
              <a:rPr lang="sv-SE" dirty="0"/>
            </a:br>
            <a:r>
              <a:rPr lang="sv-SE"/>
              <a:t>Det </a:t>
            </a:r>
            <a:r>
              <a:rPr lang="sv-SE" dirty="0"/>
              <a:t>bidrar till psykisk hälsa. </a:t>
            </a:r>
          </a:p>
          <a:p>
            <a:pPr marL="0" indent="0">
              <a:buNone/>
            </a:pPr>
            <a:endParaRPr lang="sv-SE" dirty="0"/>
          </a:p>
        </p:txBody>
      </p:sp>
      <p:pic>
        <p:nvPicPr>
          <p:cNvPr id="6" name="Platshållare för bild 5">
            <a:extLst>
              <a:ext uri="{FF2B5EF4-FFF2-40B4-BE49-F238E27FC236}">
                <a16:creationId xmlns:a16="http://schemas.microsoft.com/office/drawing/2014/main" id="{6BC2BCF5-6329-4EB5-BD48-77D05D031D20}"/>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0874" r="39122"/>
          <a:stretch/>
        </p:blipFill>
        <p:spPr>
          <a:xfrm>
            <a:off x="8077201" y="0"/>
            <a:ext cx="4114800" cy="6858000"/>
          </a:xfrm>
        </p:spPr>
      </p:pic>
      <p:sp>
        <p:nvSpPr>
          <p:cNvPr id="2" name="Platshållare för sidfot 1">
            <a:extLst>
              <a:ext uri="{FF2B5EF4-FFF2-40B4-BE49-F238E27FC236}">
                <a16:creationId xmlns:a16="http://schemas.microsoft.com/office/drawing/2014/main" id="{5B1F529A-D47E-4F6C-9151-EF742948DD55}"/>
              </a:ext>
            </a:extLst>
          </p:cNvPr>
          <p:cNvSpPr>
            <a:spLocks noGrp="1"/>
          </p:cNvSpPr>
          <p:nvPr>
            <p:ph type="ftr" sz="quarter" idx="11"/>
          </p:nvPr>
        </p:nvSpPr>
        <p:spPr/>
        <p:txBody>
          <a:bodyPr/>
          <a:lstStyle/>
          <a:p>
            <a:r>
              <a:rPr lang="sv-SE" dirty="0"/>
              <a:t>Bild 5</a:t>
            </a:r>
          </a:p>
        </p:txBody>
      </p:sp>
    </p:spTree>
    <p:extLst>
      <p:ext uri="{BB962C8B-B14F-4D97-AF65-F5344CB8AC3E}">
        <p14:creationId xmlns:p14="http://schemas.microsoft.com/office/powerpoint/2010/main" val="26810198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1D9891C-8F30-4AB5-8EAD-5C3C7A18B073}"/>
              </a:ext>
            </a:extLst>
          </p:cNvPr>
          <p:cNvSpPr>
            <a:spLocks noGrp="1"/>
          </p:cNvSpPr>
          <p:nvPr>
            <p:ph type="title"/>
          </p:nvPr>
        </p:nvSpPr>
        <p:spPr/>
        <p:txBody>
          <a:bodyPr/>
          <a:lstStyle/>
          <a:p>
            <a:r>
              <a:rPr lang="sv-SE" altLang="sv-SE" dirty="0"/>
              <a:t>Placerade barns hälsa</a:t>
            </a:r>
            <a:endParaRPr lang="sv-SE" dirty="0"/>
          </a:p>
        </p:txBody>
      </p:sp>
      <p:sp>
        <p:nvSpPr>
          <p:cNvPr id="4" name="Platshållare för text 3">
            <a:extLst>
              <a:ext uri="{FF2B5EF4-FFF2-40B4-BE49-F238E27FC236}">
                <a16:creationId xmlns:a16="http://schemas.microsoft.com/office/drawing/2014/main" id="{DC3E1483-9731-40E1-8C71-45ACABA8A34B}"/>
              </a:ext>
            </a:extLst>
          </p:cNvPr>
          <p:cNvSpPr>
            <a:spLocks noGrp="1"/>
          </p:cNvSpPr>
          <p:nvPr>
            <p:ph type="body" sz="quarter" idx="13"/>
          </p:nvPr>
        </p:nvSpPr>
        <p:spPr>
          <a:xfrm>
            <a:off x="636044" y="1634399"/>
            <a:ext cx="9509442" cy="4583838"/>
          </a:xfrm>
        </p:spPr>
        <p:txBody>
          <a:bodyPr/>
          <a:lstStyle/>
          <a:p>
            <a:r>
              <a:rPr lang="sv-SE" altLang="sv-SE" dirty="0"/>
              <a:t>Merparten har svårigheter med fysisk och psykisk hälsa</a:t>
            </a:r>
          </a:p>
          <a:p>
            <a:r>
              <a:rPr lang="sv-SE" altLang="sv-SE" dirty="0"/>
              <a:t>Många har inte fått alla delar i barn- och skolhälsovårdens basprogram</a:t>
            </a:r>
          </a:p>
          <a:p>
            <a:r>
              <a:rPr lang="sv-SE" altLang="sv-SE" dirty="0"/>
              <a:t>Bristande tandvård- sämre tandstatus</a:t>
            </a:r>
          </a:p>
          <a:p>
            <a:r>
              <a:rPr lang="sv-SE" altLang="sv-SE" dirty="0"/>
              <a:t>Många drabbas av oro, depression och traumareaktioner</a:t>
            </a:r>
          </a:p>
          <a:p>
            <a:r>
              <a:rPr lang="sv-SE" altLang="sv-SE" dirty="0"/>
              <a:t>Högre risk att utveckla sociala och psykiska problem i framtiden</a:t>
            </a:r>
          </a:p>
          <a:p>
            <a:r>
              <a:rPr lang="sv-SE" altLang="sv-SE" dirty="0"/>
              <a:t>Socialtjänsten har ofta bristande information </a:t>
            </a:r>
            <a:br>
              <a:rPr lang="sv-SE" altLang="sv-SE" dirty="0"/>
            </a:br>
            <a:r>
              <a:rPr lang="sv-SE" altLang="sv-SE" dirty="0"/>
              <a:t>om barnens hälsa</a:t>
            </a:r>
          </a:p>
          <a:p>
            <a:endParaRPr lang="sv-SE" altLang="sv-SE" sz="2400" dirty="0"/>
          </a:p>
          <a:p>
            <a:endParaRPr lang="sv-SE" altLang="sv-SE" sz="2400" dirty="0"/>
          </a:p>
          <a:p>
            <a:endParaRPr lang="sv-SE" altLang="sv-SE" sz="2400" dirty="0"/>
          </a:p>
          <a:p>
            <a:endParaRPr lang="sv-SE" dirty="0"/>
          </a:p>
        </p:txBody>
      </p:sp>
      <p:sp>
        <p:nvSpPr>
          <p:cNvPr id="2" name="Platshållare för sidfot 1">
            <a:extLst>
              <a:ext uri="{FF2B5EF4-FFF2-40B4-BE49-F238E27FC236}">
                <a16:creationId xmlns:a16="http://schemas.microsoft.com/office/drawing/2014/main" id="{94A75C2D-03D6-44FB-9672-3DC2E519AC15}"/>
              </a:ext>
            </a:extLst>
          </p:cNvPr>
          <p:cNvSpPr>
            <a:spLocks noGrp="1"/>
          </p:cNvSpPr>
          <p:nvPr>
            <p:ph type="ftr" sz="quarter" idx="11"/>
          </p:nvPr>
        </p:nvSpPr>
        <p:spPr/>
        <p:txBody>
          <a:bodyPr/>
          <a:lstStyle/>
          <a:p>
            <a:r>
              <a:rPr lang="sv-SE" dirty="0"/>
              <a:t>Bild 6</a:t>
            </a:r>
          </a:p>
        </p:txBody>
      </p:sp>
    </p:spTree>
    <p:extLst>
      <p:ext uri="{BB962C8B-B14F-4D97-AF65-F5344CB8AC3E}">
        <p14:creationId xmlns:p14="http://schemas.microsoft.com/office/powerpoint/2010/main" val="23475903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BCA66F-6D0F-40D5-B96B-B545D93E9122}"/>
              </a:ext>
            </a:extLst>
          </p:cNvPr>
          <p:cNvSpPr>
            <a:spLocks noGrp="1"/>
          </p:cNvSpPr>
          <p:nvPr>
            <p:ph type="title"/>
          </p:nvPr>
        </p:nvSpPr>
        <p:spPr/>
        <p:txBody>
          <a:bodyPr/>
          <a:lstStyle/>
          <a:p>
            <a:r>
              <a:rPr lang="sv-SE" dirty="0"/>
              <a:t>De flesta barn och unga i Sverige har god munhälsa</a:t>
            </a:r>
          </a:p>
        </p:txBody>
      </p:sp>
      <p:sp>
        <p:nvSpPr>
          <p:cNvPr id="3" name="Platshållare för text 2">
            <a:extLst>
              <a:ext uri="{FF2B5EF4-FFF2-40B4-BE49-F238E27FC236}">
                <a16:creationId xmlns:a16="http://schemas.microsoft.com/office/drawing/2014/main" id="{4D66AAC7-D88C-4A89-B9FB-2737996AEA5E}"/>
              </a:ext>
            </a:extLst>
          </p:cNvPr>
          <p:cNvSpPr>
            <a:spLocks noGrp="1"/>
          </p:cNvSpPr>
          <p:nvPr>
            <p:ph type="body" sz="quarter" idx="13"/>
          </p:nvPr>
        </p:nvSpPr>
        <p:spPr/>
        <p:txBody>
          <a:bodyPr/>
          <a:lstStyle/>
          <a:p>
            <a:r>
              <a:rPr lang="sv-SE" dirty="0"/>
              <a:t>God kosthållning</a:t>
            </a:r>
          </a:p>
          <a:p>
            <a:r>
              <a:rPr lang="sv-SE" dirty="0"/>
              <a:t>God munhygien och fluoranvändning</a:t>
            </a:r>
          </a:p>
          <a:p>
            <a:r>
              <a:rPr lang="sv-SE" dirty="0"/>
              <a:t>Regelbundna undersökningar</a:t>
            </a:r>
          </a:p>
          <a:p>
            <a:endParaRPr lang="sv-SE" dirty="0"/>
          </a:p>
          <a:p>
            <a:endParaRPr lang="sv-SE" dirty="0"/>
          </a:p>
        </p:txBody>
      </p:sp>
      <p:pic>
        <p:nvPicPr>
          <p:cNvPr id="7" name="Platshållare för bild 6">
            <a:extLst>
              <a:ext uri="{FF2B5EF4-FFF2-40B4-BE49-F238E27FC236}">
                <a16:creationId xmlns:a16="http://schemas.microsoft.com/office/drawing/2014/main" id="{1BB34AE6-3217-4E3A-B857-525B81D096A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844" r="14844"/>
          <a:stretch>
            <a:fillRect/>
          </a:stretch>
        </p:blipFill>
        <p:spPr/>
      </p:pic>
      <p:sp>
        <p:nvSpPr>
          <p:cNvPr id="4" name="Platshållare för sidfot 3">
            <a:extLst>
              <a:ext uri="{FF2B5EF4-FFF2-40B4-BE49-F238E27FC236}">
                <a16:creationId xmlns:a16="http://schemas.microsoft.com/office/drawing/2014/main" id="{097FDC7F-CCAA-4CDF-B1E4-633A05A2D387}"/>
              </a:ext>
            </a:extLst>
          </p:cNvPr>
          <p:cNvSpPr>
            <a:spLocks noGrp="1"/>
          </p:cNvSpPr>
          <p:nvPr>
            <p:ph type="ftr" sz="quarter" idx="11"/>
          </p:nvPr>
        </p:nvSpPr>
        <p:spPr/>
        <p:txBody>
          <a:bodyPr/>
          <a:lstStyle/>
          <a:p>
            <a:r>
              <a:rPr lang="sv-SE" dirty="0"/>
              <a:t>Bild 7</a:t>
            </a:r>
          </a:p>
        </p:txBody>
      </p:sp>
    </p:spTree>
    <p:extLst>
      <p:ext uri="{BB962C8B-B14F-4D97-AF65-F5344CB8AC3E}">
        <p14:creationId xmlns:p14="http://schemas.microsoft.com/office/powerpoint/2010/main" val="7278996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A84E4F05-2723-4FC0-A6D8-9321C28D2E6C}"/>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302" t="5218" r="-1998" b="4476"/>
          <a:stretch/>
        </p:blipFill>
        <p:spPr>
          <a:xfrm>
            <a:off x="2683043" y="1720514"/>
            <a:ext cx="6280484" cy="4030579"/>
          </a:xfrm>
        </p:spPr>
      </p:pic>
      <p:sp>
        <p:nvSpPr>
          <p:cNvPr id="3" name="Rubrik 2">
            <a:extLst>
              <a:ext uri="{FF2B5EF4-FFF2-40B4-BE49-F238E27FC236}">
                <a16:creationId xmlns:a16="http://schemas.microsoft.com/office/drawing/2014/main" id="{4CE3F1AE-599C-4DAF-BEBF-4F1717845FA5}"/>
              </a:ext>
            </a:extLst>
          </p:cNvPr>
          <p:cNvSpPr>
            <a:spLocks noGrp="1"/>
          </p:cNvSpPr>
          <p:nvPr>
            <p:ph type="title"/>
          </p:nvPr>
        </p:nvSpPr>
        <p:spPr/>
        <p:txBody>
          <a:bodyPr/>
          <a:lstStyle/>
          <a:p>
            <a:r>
              <a:rPr lang="sv-SE" sz="3200" dirty="0">
                <a:solidFill>
                  <a:srgbClr val="002B45"/>
                </a:solidFill>
                <a:latin typeface="Century Gothic" panose="020B0502020202020204" pitchFamily="34" charset="0"/>
                <a:ea typeface="Times New Roman" panose="02020603050405020304" pitchFamily="18" charset="0"/>
                <a:cs typeface="Times New Roman" panose="02020603050405020304" pitchFamily="18" charset="0"/>
              </a:rPr>
              <a:t>Barn och unga som placeras har sämre munhälsa</a:t>
            </a:r>
            <a:endParaRPr lang="sv-SE" dirty="0"/>
          </a:p>
        </p:txBody>
      </p:sp>
      <p:sp>
        <p:nvSpPr>
          <p:cNvPr id="7" name="textruta 6">
            <a:extLst>
              <a:ext uri="{FF2B5EF4-FFF2-40B4-BE49-F238E27FC236}">
                <a16:creationId xmlns:a16="http://schemas.microsoft.com/office/drawing/2014/main" id="{91680A80-8FB7-411A-AB64-8070A50553E2}"/>
              </a:ext>
            </a:extLst>
          </p:cNvPr>
          <p:cNvSpPr txBox="1"/>
          <p:nvPr/>
        </p:nvSpPr>
        <p:spPr>
          <a:xfrm>
            <a:off x="1058779" y="5991726"/>
            <a:ext cx="7459579" cy="246221"/>
          </a:xfrm>
          <a:prstGeom prst="rect">
            <a:avLst/>
          </a:prstGeom>
          <a:noFill/>
        </p:spPr>
        <p:txBody>
          <a:bodyPr wrap="square" rtlCol="0">
            <a:spAutoFit/>
          </a:bodyPr>
          <a:lstStyle/>
          <a:p>
            <a:r>
              <a:rPr lang="sv-SE" sz="1000" dirty="0"/>
              <a:t>Källa: Munhälsa och tandvård för placerade barn, 2020, Socialstyrelsen</a:t>
            </a:r>
          </a:p>
        </p:txBody>
      </p:sp>
      <p:sp>
        <p:nvSpPr>
          <p:cNvPr id="2" name="Platshållare för sidfot 1">
            <a:extLst>
              <a:ext uri="{FF2B5EF4-FFF2-40B4-BE49-F238E27FC236}">
                <a16:creationId xmlns:a16="http://schemas.microsoft.com/office/drawing/2014/main" id="{72D41004-C925-4BA2-A2E0-8DD86056A8C3}"/>
              </a:ext>
            </a:extLst>
          </p:cNvPr>
          <p:cNvSpPr>
            <a:spLocks noGrp="1"/>
          </p:cNvSpPr>
          <p:nvPr>
            <p:ph type="ftr" sz="quarter" idx="11"/>
          </p:nvPr>
        </p:nvSpPr>
        <p:spPr/>
        <p:txBody>
          <a:bodyPr/>
          <a:lstStyle/>
          <a:p>
            <a:r>
              <a:rPr lang="sv-SE" dirty="0"/>
              <a:t>Bild 8</a:t>
            </a:r>
          </a:p>
        </p:txBody>
      </p:sp>
    </p:spTree>
    <p:extLst>
      <p:ext uri="{BB962C8B-B14F-4D97-AF65-F5344CB8AC3E}">
        <p14:creationId xmlns:p14="http://schemas.microsoft.com/office/powerpoint/2010/main" val="269275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DE6E9015-0C86-4966-B0F2-579B27555386}"/>
              </a:ext>
            </a:extLst>
          </p:cNvPr>
          <p:cNvSpPr>
            <a:spLocks noGrp="1"/>
          </p:cNvSpPr>
          <p:nvPr>
            <p:ph type="title"/>
          </p:nvPr>
        </p:nvSpPr>
        <p:spPr/>
        <p:txBody>
          <a:bodyPr/>
          <a:lstStyle/>
          <a:p>
            <a:r>
              <a:rPr lang="sv-SE" altLang="sv-SE" dirty="0"/>
              <a:t>Barns rättigheter-</a:t>
            </a:r>
            <a:br>
              <a:rPr lang="sv-SE" altLang="sv-SE" sz="1100" dirty="0">
                <a:highlight>
                  <a:srgbClr val="FFFF00"/>
                </a:highlight>
              </a:rPr>
            </a:br>
            <a:r>
              <a:rPr lang="sv-SE" altLang="sv-SE" dirty="0"/>
              <a:t>artikel 9 i barnkonventionen</a:t>
            </a:r>
            <a:endParaRPr lang="sv-SE" dirty="0"/>
          </a:p>
        </p:txBody>
      </p:sp>
      <p:sp>
        <p:nvSpPr>
          <p:cNvPr id="4" name="Platshållare för text 3">
            <a:extLst>
              <a:ext uri="{FF2B5EF4-FFF2-40B4-BE49-F238E27FC236}">
                <a16:creationId xmlns:a16="http://schemas.microsoft.com/office/drawing/2014/main" id="{A3980BA4-8740-447A-811B-94F5915E90C5}"/>
              </a:ext>
            </a:extLst>
          </p:cNvPr>
          <p:cNvSpPr>
            <a:spLocks noGrp="1"/>
          </p:cNvSpPr>
          <p:nvPr>
            <p:ph type="body" sz="quarter" idx="13"/>
          </p:nvPr>
        </p:nvSpPr>
        <p:spPr/>
        <p:txBody>
          <a:bodyPr/>
          <a:lstStyle/>
          <a:p>
            <a:r>
              <a:rPr lang="sv-SE" dirty="0"/>
              <a:t>Barn ska inte skiljas från sina föräldrar, utom när det är nödvändigt för barnets bästa.</a:t>
            </a:r>
          </a:p>
          <a:p>
            <a:endParaRPr lang="sv-SE" strike="sngStrike" dirty="0"/>
          </a:p>
          <a:p>
            <a:endParaRPr lang="sv-SE" dirty="0"/>
          </a:p>
        </p:txBody>
      </p:sp>
      <p:pic>
        <p:nvPicPr>
          <p:cNvPr id="6" name="Platshållare för bild 5">
            <a:extLst>
              <a:ext uri="{FF2B5EF4-FFF2-40B4-BE49-F238E27FC236}">
                <a16:creationId xmlns:a16="http://schemas.microsoft.com/office/drawing/2014/main" id="{00731307-A649-48C2-B01E-3F386556E03F}"/>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333" b="-33333"/>
          <a:stretch/>
        </p:blipFill>
        <p:spPr/>
      </p:pic>
      <p:sp>
        <p:nvSpPr>
          <p:cNvPr id="5" name="Platshållare för sidfot 4">
            <a:extLst>
              <a:ext uri="{FF2B5EF4-FFF2-40B4-BE49-F238E27FC236}">
                <a16:creationId xmlns:a16="http://schemas.microsoft.com/office/drawing/2014/main" id="{4A33402A-BCD2-447D-BF92-1B8317EF2ECA}"/>
              </a:ext>
            </a:extLst>
          </p:cNvPr>
          <p:cNvSpPr>
            <a:spLocks noGrp="1"/>
          </p:cNvSpPr>
          <p:nvPr>
            <p:ph type="ftr" sz="quarter" idx="11"/>
          </p:nvPr>
        </p:nvSpPr>
        <p:spPr/>
        <p:txBody>
          <a:bodyPr/>
          <a:lstStyle/>
          <a:p>
            <a:r>
              <a:rPr lang="sv-SE" dirty="0"/>
              <a:t>Bild 9</a:t>
            </a:r>
          </a:p>
        </p:txBody>
      </p:sp>
    </p:spTree>
    <p:extLst>
      <p:ext uri="{BB962C8B-B14F-4D97-AF65-F5344CB8AC3E}">
        <p14:creationId xmlns:p14="http://schemas.microsoft.com/office/powerpoint/2010/main" val="8527493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362AB6C-A8CE-411E-908B-2C69B0F36E88}"/>
              </a:ext>
            </a:extLst>
          </p:cNvPr>
          <p:cNvSpPr>
            <a:spLocks noGrp="1"/>
          </p:cNvSpPr>
          <p:nvPr>
            <p:ph type="title"/>
          </p:nvPr>
        </p:nvSpPr>
        <p:spPr/>
        <p:txBody>
          <a:bodyPr/>
          <a:lstStyle/>
          <a:p>
            <a:r>
              <a:rPr lang="sv-SE" dirty="0"/>
              <a:t>Munhälsa och tandvård för placerade barn</a:t>
            </a:r>
          </a:p>
        </p:txBody>
      </p:sp>
      <p:sp>
        <p:nvSpPr>
          <p:cNvPr id="3" name="Platshållare för text 2">
            <a:extLst>
              <a:ext uri="{FF2B5EF4-FFF2-40B4-BE49-F238E27FC236}">
                <a16:creationId xmlns:a16="http://schemas.microsoft.com/office/drawing/2014/main" id="{8DB6C283-BBD4-4E44-88A8-AC435BF7EE47}"/>
              </a:ext>
            </a:extLst>
          </p:cNvPr>
          <p:cNvSpPr>
            <a:spLocks noGrp="1"/>
          </p:cNvSpPr>
          <p:nvPr>
            <p:ph type="body" sz="quarter" idx="13"/>
          </p:nvPr>
        </p:nvSpPr>
        <p:spPr/>
        <p:txBody>
          <a:bodyPr/>
          <a:lstStyle/>
          <a:p>
            <a:r>
              <a:rPr lang="sv-SE" dirty="0"/>
              <a:t>Större andel har karies</a:t>
            </a:r>
          </a:p>
          <a:p>
            <a:r>
              <a:rPr lang="sv-SE" dirty="0"/>
              <a:t>Oftare allvarligare sjukdomar och problem</a:t>
            </a:r>
          </a:p>
          <a:p>
            <a:r>
              <a:rPr lang="sv-SE" dirty="0"/>
              <a:t>Besöker tandvården mer sällan</a:t>
            </a:r>
          </a:p>
          <a:p>
            <a:r>
              <a:rPr lang="sv-SE" dirty="0"/>
              <a:t>Långvarigt placerade har något bättre munhälsa</a:t>
            </a:r>
          </a:p>
          <a:p>
            <a:endParaRPr lang="sv-SE" dirty="0"/>
          </a:p>
        </p:txBody>
      </p:sp>
      <p:sp>
        <p:nvSpPr>
          <p:cNvPr id="4" name="Platshållare för sidfot 3">
            <a:extLst>
              <a:ext uri="{FF2B5EF4-FFF2-40B4-BE49-F238E27FC236}">
                <a16:creationId xmlns:a16="http://schemas.microsoft.com/office/drawing/2014/main" id="{194E5689-A7AD-41A9-978B-338060886771}"/>
              </a:ext>
            </a:extLst>
          </p:cNvPr>
          <p:cNvSpPr>
            <a:spLocks noGrp="1"/>
          </p:cNvSpPr>
          <p:nvPr>
            <p:ph type="ftr" sz="quarter" idx="11"/>
          </p:nvPr>
        </p:nvSpPr>
        <p:spPr/>
        <p:txBody>
          <a:bodyPr/>
          <a:lstStyle/>
          <a:p>
            <a:r>
              <a:rPr lang="sv-SE" dirty="0"/>
              <a:t>Bild 9</a:t>
            </a:r>
          </a:p>
        </p:txBody>
      </p:sp>
    </p:spTree>
    <p:extLst>
      <p:ext uri="{BB962C8B-B14F-4D97-AF65-F5344CB8AC3E}">
        <p14:creationId xmlns:p14="http://schemas.microsoft.com/office/powerpoint/2010/main" val="27897616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0C57BB24-D5FA-4B00-8BC5-A153B15CFD0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4123" t="969" r="6246"/>
          <a:stretch/>
        </p:blipFill>
        <p:spPr>
          <a:xfrm>
            <a:off x="8077201" y="0"/>
            <a:ext cx="4114800" cy="6858000"/>
          </a:xfrm>
        </p:spPr>
      </p:pic>
      <p:sp>
        <p:nvSpPr>
          <p:cNvPr id="3" name="Rubrik 2">
            <a:extLst>
              <a:ext uri="{FF2B5EF4-FFF2-40B4-BE49-F238E27FC236}">
                <a16:creationId xmlns:a16="http://schemas.microsoft.com/office/drawing/2014/main" id="{F02CBDDF-DB1E-48F8-8E9C-514BE3FA661E}"/>
              </a:ext>
            </a:extLst>
          </p:cNvPr>
          <p:cNvSpPr>
            <a:spLocks noGrp="1"/>
          </p:cNvSpPr>
          <p:nvPr>
            <p:ph type="title"/>
          </p:nvPr>
        </p:nvSpPr>
        <p:spPr>
          <a:xfrm>
            <a:off x="636887" y="540000"/>
            <a:ext cx="7213889" cy="1080000"/>
          </a:xfrm>
        </p:spPr>
        <p:txBody>
          <a:bodyPr/>
          <a:lstStyle/>
          <a:p>
            <a:r>
              <a:rPr lang="sv-SE" sz="3200" dirty="0">
                <a:solidFill>
                  <a:srgbClr val="002B45"/>
                </a:solidFill>
                <a:latin typeface="Arial" panose="020B0604020202020204" pitchFamily="34" charset="0"/>
              </a:rPr>
              <a:t>Viktigt att förebygga munsjukdomar</a:t>
            </a:r>
            <a:endParaRPr lang="sv-SE" dirty="0"/>
          </a:p>
        </p:txBody>
      </p:sp>
      <p:sp>
        <p:nvSpPr>
          <p:cNvPr id="4" name="Platshållare för text 3">
            <a:extLst>
              <a:ext uri="{FF2B5EF4-FFF2-40B4-BE49-F238E27FC236}">
                <a16:creationId xmlns:a16="http://schemas.microsoft.com/office/drawing/2014/main" id="{60750673-F415-40ED-B744-A1F463E46881}"/>
              </a:ext>
            </a:extLst>
          </p:cNvPr>
          <p:cNvSpPr>
            <a:spLocks noGrp="1"/>
          </p:cNvSpPr>
          <p:nvPr>
            <p:ph type="body" sz="quarter" idx="13"/>
          </p:nvPr>
        </p:nvSpPr>
        <p:spPr>
          <a:xfrm>
            <a:off x="637200" y="1620000"/>
            <a:ext cx="7020000" cy="4597200"/>
          </a:xfrm>
        </p:spPr>
        <p:txBody>
          <a:bodyPr/>
          <a:lstStyle/>
          <a:p>
            <a:r>
              <a:rPr lang="sv-SE" dirty="0"/>
              <a:t>Sjukdomar i munnen kan ha stor påverkan </a:t>
            </a:r>
            <a:br>
              <a:rPr lang="sv-SE" dirty="0"/>
            </a:br>
            <a:r>
              <a:rPr lang="sv-SE" dirty="0"/>
              <a:t>på barns allmänna hälsa och välmående</a:t>
            </a:r>
          </a:p>
          <a:p>
            <a:r>
              <a:rPr lang="sv-SE" dirty="0">
                <a:solidFill>
                  <a:srgbClr val="002B45"/>
                </a:solidFill>
              </a:rPr>
              <a:t>Hål i tänderna hos små barn ökar risken </a:t>
            </a:r>
            <a:br>
              <a:rPr lang="sv-SE" dirty="0">
                <a:solidFill>
                  <a:srgbClr val="002B45"/>
                </a:solidFill>
              </a:rPr>
            </a:br>
            <a:r>
              <a:rPr lang="sv-SE" dirty="0">
                <a:solidFill>
                  <a:srgbClr val="002B45"/>
                </a:solidFill>
              </a:rPr>
              <a:t>för fortsatta problem senare i livet</a:t>
            </a:r>
            <a:endParaRPr lang="sv-SE" dirty="0"/>
          </a:p>
          <a:p>
            <a:endParaRPr lang="sv-SE" dirty="0"/>
          </a:p>
        </p:txBody>
      </p:sp>
      <p:sp>
        <p:nvSpPr>
          <p:cNvPr id="2" name="Platshållare för sidfot 1">
            <a:extLst>
              <a:ext uri="{FF2B5EF4-FFF2-40B4-BE49-F238E27FC236}">
                <a16:creationId xmlns:a16="http://schemas.microsoft.com/office/drawing/2014/main" id="{2C362CC3-A449-4DA5-B493-233C67F08A15}"/>
              </a:ext>
            </a:extLst>
          </p:cNvPr>
          <p:cNvSpPr>
            <a:spLocks noGrp="1"/>
          </p:cNvSpPr>
          <p:nvPr>
            <p:ph type="ftr" sz="quarter" idx="11"/>
          </p:nvPr>
        </p:nvSpPr>
        <p:spPr/>
        <p:txBody>
          <a:bodyPr/>
          <a:lstStyle/>
          <a:p>
            <a:r>
              <a:rPr lang="sv-SE" dirty="0"/>
              <a:t>Bild 10</a:t>
            </a:r>
          </a:p>
        </p:txBody>
      </p:sp>
    </p:spTree>
    <p:extLst>
      <p:ext uri="{BB962C8B-B14F-4D97-AF65-F5344CB8AC3E}">
        <p14:creationId xmlns:p14="http://schemas.microsoft.com/office/powerpoint/2010/main" val="15565516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4B677CC-59B1-4614-B80A-EE4A9AB6148D}"/>
              </a:ext>
            </a:extLst>
          </p:cNvPr>
          <p:cNvSpPr>
            <a:spLocks noGrp="1"/>
          </p:cNvSpPr>
          <p:nvPr>
            <p:ph type="title"/>
          </p:nvPr>
        </p:nvSpPr>
        <p:spPr/>
        <p:txBody>
          <a:bodyPr/>
          <a:lstStyle/>
          <a:p>
            <a:r>
              <a:rPr lang="sv-SE" altLang="sv-SE" dirty="0"/>
              <a:t>Psykisk ohälsa - symtom</a:t>
            </a:r>
            <a:endParaRPr lang="sv-SE" dirty="0"/>
          </a:p>
        </p:txBody>
      </p:sp>
      <p:sp>
        <p:nvSpPr>
          <p:cNvPr id="4" name="Platshållare för text 3">
            <a:extLst>
              <a:ext uri="{FF2B5EF4-FFF2-40B4-BE49-F238E27FC236}">
                <a16:creationId xmlns:a16="http://schemas.microsoft.com/office/drawing/2014/main" id="{503D0F26-5F02-4A71-AA2B-38822D4540BD}"/>
              </a:ext>
            </a:extLst>
          </p:cNvPr>
          <p:cNvSpPr>
            <a:spLocks noGrp="1"/>
          </p:cNvSpPr>
          <p:nvPr>
            <p:ph type="body" sz="quarter" idx="13"/>
          </p:nvPr>
        </p:nvSpPr>
        <p:spPr>
          <a:xfrm>
            <a:off x="636043" y="1634399"/>
            <a:ext cx="9302613" cy="4583838"/>
          </a:xfrm>
        </p:spPr>
        <p:txBody>
          <a:bodyPr/>
          <a:lstStyle/>
          <a:p>
            <a:pPr marL="342900" indent="-342900">
              <a:lnSpc>
                <a:spcPct val="90000"/>
              </a:lnSpc>
              <a:buFont typeface="Arial" panose="020B0604020202020204" pitchFamily="34" charset="0"/>
              <a:buChar char="•"/>
              <a:defRPr/>
            </a:pPr>
            <a:r>
              <a:rPr lang="sv-SE" altLang="sv-SE" dirty="0"/>
              <a:t>Oro och nedstämdhet</a:t>
            </a:r>
          </a:p>
          <a:p>
            <a:pPr marL="342900" indent="-342900">
              <a:lnSpc>
                <a:spcPct val="90000"/>
              </a:lnSpc>
              <a:buFont typeface="Arial" panose="020B0604020202020204" pitchFamily="34" charset="0"/>
              <a:buChar char="•"/>
              <a:defRPr/>
            </a:pPr>
            <a:r>
              <a:rPr lang="sv-SE" altLang="sv-SE" dirty="0"/>
              <a:t>Huvudvärk och magont</a:t>
            </a:r>
          </a:p>
          <a:p>
            <a:pPr marL="342900" indent="-342900">
              <a:lnSpc>
                <a:spcPct val="90000"/>
              </a:lnSpc>
              <a:buFont typeface="Arial" panose="020B0604020202020204" pitchFamily="34" charset="0"/>
              <a:buChar char="•"/>
              <a:defRPr/>
            </a:pPr>
            <a:r>
              <a:rPr lang="sv-SE" altLang="sv-SE" dirty="0"/>
              <a:t>Sömnsvårigheter</a:t>
            </a:r>
          </a:p>
          <a:p>
            <a:pPr marL="342900" indent="-342900">
              <a:lnSpc>
                <a:spcPct val="90000"/>
              </a:lnSpc>
              <a:buFont typeface="Arial" panose="020B0604020202020204" pitchFamily="34" charset="0"/>
              <a:buChar char="•"/>
              <a:defRPr/>
            </a:pPr>
            <a:r>
              <a:rPr lang="sv-SE" altLang="sv-SE" dirty="0"/>
              <a:t>Svårigheter kring matsituationen</a:t>
            </a:r>
          </a:p>
          <a:p>
            <a:pPr marL="342900" indent="-342900">
              <a:lnSpc>
                <a:spcPct val="90000"/>
              </a:lnSpc>
              <a:buFont typeface="Arial" panose="020B0604020202020204" pitchFamily="34" charset="0"/>
              <a:buChar char="•"/>
              <a:defRPr/>
            </a:pPr>
            <a:r>
              <a:rPr lang="sv-SE" altLang="sv-SE" dirty="0"/>
              <a:t>Utagerande beteende och aggressivitet</a:t>
            </a:r>
          </a:p>
          <a:p>
            <a:pPr marL="342900" indent="-342900">
              <a:lnSpc>
                <a:spcPct val="90000"/>
              </a:lnSpc>
              <a:buFont typeface="Arial" panose="020B0604020202020204" pitchFamily="34" charset="0"/>
              <a:buChar char="•"/>
              <a:defRPr/>
            </a:pPr>
            <a:r>
              <a:rPr lang="sv-SE" altLang="sv-SE" dirty="0"/>
              <a:t>Blyghet och ängslan</a:t>
            </a:r>
          </a:p>
          <a:p>
            <a:pPr marL="342900" indent="-342900">
              <a:lnSpc>
                <a:spcPct val="90000"/>
              </a:lnSpc>
              <a:buFont typeface="Arial" panose="020B0604020202020204" pitchFamily="34" charset="0"/>
              <a:buChar char="•"/>
              <a:defRPr/>
            </a:pPr>
            <a:r>
              <a:rPr lang="sv-SE" altLang="sv-SE" dirty="0"/>
              <a:t>Svårigheter att förstå andra och att göra sig förstådd</a:t>
            </a:r>
          </a:p>
          <a:p>
            <a:pPr marL="342900" indent="-342900">
              <a:lnSpc>
                <a:spcPct val="90000"/>
              </a:lnSpc>
              <a:buFont typeface="Arial" panose="020B0604020202020204" pitchFamily="34" charset="0"/>
              <a:buChar char="•"/>
              <a:defRPr/>
            </a:pPr>
            <a:r>
              <a:rPr lang="sv-SE" altLang="sv-SE" dirty="0"/>
              <a:t>Skolproblem</a:t>
            </a:r>
            <a:endParaRPr lang="sv-SE" dirty="0"/>
          </a:p>
        </p:txBody>
      </p:sp>
      <p:sp>
        <p:nvSpPr>
          <p:cNvPr id="2" name="Platshållare för sidfot 1">
            <a:extLst>
              <a:ext uri="{FF2B5EF4-FFF2-40B4-BE49-F238E27FC236}">
                <a16:creationId xmlns:a16="http://schemas.microsoft.com/office/drawing/2014/main" id="{CCE8AFE3-F0F8-4D85-98A3-68BDD1C1101B}"/>
              </a:ext>
            </a:extLst>
          </p:cNvPr>
          <p:cNvSpPr>
            <a:spLocks noGrp="1"/>
          </p:cNvSpPr>
          <p:nvPr>
            <p:ph type="ftr" sz="quarter" idx="11"/>
          </p:nvPr>
        </p:nvSpPr>
        <p:spPr/>
        <p:txBody>
          <a:bodyPr/>
          <a:lstStyle/>
          <a:p>
            <a:r>
              <a:rPr lang="sv-SE" dirty="0"/>
              <a:t>Bild 11</a:t>
            </a:r>
          </a:p>
        </p:txBody>
      </p:sp>
    </p:spTree>
    <p:extLst>
      <p:ext uri="{BB962C8B-B14F-4D97-AF65-F5344CB8AC3E}">
        <p14:creationId xmlns:p14="http://schemas.microsoft.com/office/powerpoint/2010/main" val="16584342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7891D9-337F-4C7B-A9B3-5B5BC1EE5F10}"/>
              </a:ext>
            </a:extLst>
          </p:cNvPr>
          <p:cNvSpPr>
            <a:spLocks noGrp="1"/>
          </p:cNvSpPr>
          <p:nvPr>
            <p:ph type="title"/>
          </p:nvPr>
        </p:nvSpPr>
        <p:spPr/>
        <p:txBody>
          <a:bodyPr/>
          <a:lstStyle/>
          <a:p>
            <a:r>
              <a:rPr lang="sv-SE" dirty="0"/>
              <a:t>Riskfaktorer och utsatthet</a:t>
            </a:r>
          </a:p>
        </p:txBody>
      </p:sp>
      <p:sp>
        <p:nvSpPr>
          <p:cNvPr id="3" name="Platshållare för text 2">
            <a:extLst>
              <a:ext uri="{FF2B5EF4-FFF2-40B4-BE49-F238E27FC236}">
                <a16:creationId xmlns:a16="http://schemas.microsoft.com/office/drawing/2014/main" id="{62FCE43D-AF11-4B9F-9CFC-24AA78E97FB5}"/>
              </a:ext>
            </a:extLst>
          </p:cNvPr>
          <p:cNvSpPr>
            <a:spLocks noGrp="1"/>
          </p:cNvSpPr>
          <p:nvPr>
            <p:ph type="body" sz="quarter" idx="13"/>
          </p:nvPr>
        </p:nvSpPr>
        <p:spPr>
          <a:xfrm>
            <a:off x="711546" y="1634400"/>
            <a:ext cx="6840000" cy="4583838"/>
          </a:xfrm>
        </p:spPr>
        <p:txBody>
          <a:bodyPr/>
          <a:lstStyle/>
          <a:p>
            <a:r>
              <a:rPr lang="sv-SE" b="1" dirty="0"/>
              <a:t>Våldsutsatthet</a:t>
            </a:r>
          </a:p>
          <a:p>
            <a:r>
              <a:rPr lang="sv-SE" b="1" dirty="0"/>
              <a:t>Alkohol, tobak och narkotika</a:t>
            </a:r>
          </a:p>
          <a:p>
            <a:r>
              <a:rPr lang="sv-SE" b="1" dirty="0"/>
              <a:t>Funktionsnedsättning</a:t>
            </a:r>
          </a:p>
          <a:p>
            <a:r>
              <a:rPr lang="sv-SE" dirty="0"/>
              <a:t>Utsatthet i sociala medier</a:t>
            </a:r>
          </a:p>
          <a:p>
            <a:r>
              <a:rPr lang="sv-SE" dirty="0"/>
              <a:t>Sexuellt utnyttjande</a:t>
            </a:r>
          </a:p>
          <a:p>
            <a:r>
              <a:rPr lang="sv-SE" dirty="0"/>
              <a:t>Hedersförtryck</a:t>
            </a:r>
          </a:p>
          <a:p>
            <a:r>
              <a:rPr lang="sv-SE" dirty="0"/>
              <a:t>Könsstympning</a:t>
            </a:r>
          </a:p>
          <a:p>
            <a:r>
              <a:rPr lang="sv-SE" dirty="0"/>
              <a:t>Tonårsföräldraskap</a:t>
            </a:r>
          </a:p>
          <a:p>
            <a:endParaRPr lang="sv-SE" dirty="0"/>
          </a:p>
        </p:txBody>
      </p:sp>
      <p:sp>
        <p:nvSpPr>
          <p:cNvPr id="4" name="Platshållare för sidfot 3">
            <a:extLst>
              <a:ext uri="{FF2B5EF4-FFF2-40B4-BE49-F238E27FC236}">
                <a16:creationId xmlns:a16="http://schemas.microsoft.com/office/drawing/2014/main" id="{B0FBF8F8-2D2C-421A-B29A-7916D14CD73F}"/>
              </a:ext>
            </a:extLst>
          </p:cNvPr>
          <p:cNvSpPr>
            <a:spLocks noGrp="1"/>
          </p:cNvSpPr>
          <p:nvPr>
            <p:ph type="ftr" sz="quarter" idx="11"/>
          </p:nvPr>
        </p:nvSpPr>
        <p:spPr/>
        <p:txBody>
          <a:bodyPr/>
          <a:lstStyle/>
          <a:p>
            <a:r>
              <a:rPr lang="sv-SE" dirty="0"/>
              <a:t>Bild 12</a:t>
            </a:r>
          </a:p>
        </p:txBody>
      </p:sp>
    </p:spTree>
    <p:extLst>
      <p:ext uri="{BB962C8B-B14F-4D97-AF65-F5344CB8AC3E}">
        <p14:creationId xmlns:p14="http://schemas.microsoft.com/office/powerpoint/2010/main" val="24280851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5C87B42-D6B8-4740-9466-547983175495}"/>
              </a:ext>
            </a:extLst>
          </p:cNvPr>
          <p:cNvSpPr>
            <a:spLocks noGrp="1"/>
          </p:cNvSpPr>
          <p:nvPr>
            <p:ph type="title"/>
          </p:nvPr>
        </p:nvSpPr>
        <p:spPr/>
        <p:txBody>
          <a:bodyPr/>
          <a:lstStyle/>
          <a:p>
            <a:r>
              <a:rPr lang="sv-SE" dirty="0"/>
              <a:t>Andelen ungdomar som har druckit alkohol de senaste 12 månaderna</a:t>
            </a:r>
          </a:p>
        </p:txBody>
      </p:sp>
      <p:pic>
        <p:nvPicPr>
          <p:cNvPr id="5" name="Platshållare för innehåll 5">
            <a:extLst>
              <a:ext uri="{FF2B5EF4-FFF2-40B4-BE49-F238E27FC236}">
                <a16:creationId xmlns:a16="http://schemas.microsoft.com/office/drawing/2014/main" id="{A0B2307F-3862-4696-A884-3E09238679FB}"/>
              </a:ext>
            </a:extLst>
          </p:cNvPr>
          <p:cNvPicPr>
            <a:picLocks noGrp="1" noChangeAspect="1"/>
          </p:cNvPicPr>
          <p:nvPr>
            <p:ph sz="quarter" idx="13"/>
          </p:nvPr>
        </p:nvPicPr>
        <p:blipFill rotWithShape="1">
          <a:blip r:embed="rId3"/>
          <a:srcRect t="8051" r="2283" b="12318"/>
          <a:stretch/>
        </p:blipFill>
        <p:spPr>
          <a:xfrm>
            <a:off x="2706504" y="2066460"/>
            <a:ext cx="6605957" cy="3941610"/>
          </a:xfrm>
          <a:prstGeom prst="rect">
            <a:avLst/>
          </a:prstGeom>
        </p:spPr>
      </p:pic>
      <p:sp>
        <p:nvSpPr>
          <p:cNvPr id="6" name="Rektangel 5">
            <a:extLst>
              <a:ext uri="{FF2B5EF4-FFF2-40B4-BE49-F238E27FC236}">
                <a16:creationId xmlns:a16="http://schemas.microsoft.com/office/drawing/2014/main" id="{E6139687-66B2-46A1-9D64-80DE2B1DFB5C}"/>
              </a:ext>
            </a:extLst>
          </p:cNvPr>
          <p:cNvSpPr/>
          <p:nvPr/>
        </p:nvSpPr>
        <p:spPr>
          <a:xfrm>
            <a:off x="636889" y="1658564"/>
            <a:ext cx="3615092" cy="369332"/>
          </a:xfrm>
          <a:prstGeom prst="rect">
            <a:avLst/>
          </a:prstGeom>
        </p:spPr>
        <p:txBody>
          <a:bodyPr wrap="none">
            <a:spAutoFit/>
          </a:bodyPr>
          <a:lstStyle/>
          <a:p>
            <a:r>
              <a:rPr lang="sv-SE" dirty="0"/>
              <a:t>- efter ålder och kön, 1971-2022</a:t>
            </a:r>
          </a:p>
        </p:txBody>
      </p:sp>
      <p:sp>
        <p:nvSpPr>
          <p:cNvPr id="7" name="textruta 6">
            <a:extLst>
              <a:ext uri="{FF2B5EF4-FFF2-40B4-BE49-F238E27FC236}">
                <a16:creationId xmlns:a16="http://schemas.microsoft.com/office/drawing/2014/main" id="{606596DE-D3EE-40C1-8E06-6ADBF2739A9C}"/>
              </a:ext>
            </a:extLst>
          </p:cNvPr>
          <p:cNvSpPr txBox="1"/>
          <p:nvPr/>
        </p:nvSpPr>
        <p:spPr>
          <a:xfrm>
            <a:off x="1058779" y="5991726"/>
            <a:ext cx="7459579" cy="246221"/>
          </a:xfrm>
          <a:prstGeom prst="rect">
            <a:avLst/>
          </a:prstGeom>
          <a:noFill/>
        </p:spPr>
        <p:txBody>
          <a:bodyPr wrap="square" rtlCol="0">
            <a:spAutoFit/>
          </a:bodyPr>
          <a:lstStyle/>
          <a:p>
            <a:r>
              <a:rPr lang="sv-SE" sz="1000" dirty="0"/>
              <a:t>Källa: CAN:s nationella skolundersökning 2022: Ungas erfarenheter av alkohol, narkotika, doning, tobak och spel</a:t>
            </a:r>
          </a:p>
        </p:txBody>
      </p:sp>
      <p:sp>
        <p:nvSpPr>
          <p:cNvPr id="2" name="Platshållare för sidfot 1">
            <a:extLst>
              <a:ext uri="{FF2B5EF4-FFF2-40B4-BE49-F238E27FC236}">
                <a16:creationId xmlns:a16="http://schemas.microsoft.com/office/drawing/2014/main" id="{290527AB-7D37-4482-B2D5-2213AF9E8EAB}"/>
              </a:ext>
            </a:extLst>
          </p:cNvPr>
          <p:cNvSpPr>
            <a:spLocks noGrp="1"/>
          </p:cNvSpPr>
          <p:nvPr>
            <p:ph type="ftr" sz="quarter" idx="11"/>
          </p:nvPr>
        </p:nvSpPr>
        <p:spPr/>
        <p:txBody>
          <a:bodyPr/>
          <a:lstStyle/>
          <a:p>
            <a:r>
              <a:rPr lang="sv-SE"/>
              <a:t>Bild 1</a:t>
            </a:r>
            <a:endParaRPr lang="sv-SE" dirty="0"/>
          </a:p>
        </p:txBody>
      </p:sp>
    </p:spTree>
    <p:extLst>
      <p:ext uri="{BB962C8B-B14F-4D97-AF65-F5344CB8AC3E}">
        <p14:creationId xmlns:p14="http://schemas.microsoft.com/office/powerpoint/2010/main" val="38432158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01A419-EFCC-433C-AB08-BDEFAD3A8EAB}"/>
              </a:ext>
            </a:extLst>
          </p:cNvPr>
          <p:cNvSpPr>
            <a:spLocks noGrp="1"/>
          </p:cNvSpPr>
          <p:nvPr>
            <p:ph type="title"/>
          </p:nvPr>
        </p:nvSpPr>
        <p:spPr/>
        <p:txBody>
          <a:bodyPr/>
          <a:lstStyle/>
          <a:p>
            <a:r>
              <a:rPr lang="sv-SE" dirty="0"/>
              <a:t>Cannabis</a:t>
            </a:r>
          </a:p>
        </p:txBody>
      </p:sp>
      <p:sp>
        <p:nvSpPr>
          <p:cNvPr id="3" name="Platshållare för text 2">
            <a:extLst>
              <a:ext uri="{FF2B5EF4-FFF2-40B4-BE49-F238E27FC236}">
                <a16:creationId xmlns:a16="http://schemas.microsoft.com/office/drawing/2014/main" id="{60CC26E1-4894-41A2-B2D9-FCDE88A62128}"/>
              </a:ext>
            </a:extLst>
          </p:cNvPr>
          <p:cNvSpPr>
            <a:spLocks noGrp="1"/>
          </p:cNvSpPr>
          <p:nvPr>
            <p:ph type="body" sz="quarter" idx="13"/>
          </p:nvPr>
        </p:nvSpPr>
        <p:spPr/>
        <p:txBody>
          <a:bodyPr/>
          <a:lstStyle/>
          <a:p>
            <a:pPr lvl="0"/>
            <a:r>
              <a:rPr lang="sv-SE" dirty="0"/>
              <a:t>Den vanligaste olagliga drogen bland ungdomar.  </a:t>
            </a:r>
          </a:p>
          <a:p>
            <a:pPr lvl="0"/>
            <a:r>
              <a:rPr lang="sv-SE" dirty="0"/>
              <a:t>All hantering av är olaglig. </a:t>
            </a:r>
          </a:p>
          <a:p>
            <a:pPr lvl="0"/>
            <a:r>
              <a:rPr lang="sv-SE" dirty="0"/>
              <a:t>De flesta har rökt cigaretter innan de testar cannabis. </a:t>
            </a:r>
          </a:p>
          <a:p>
            <a:pPr lvl="0"/>
            <a:r>
              <a:rPr lang="sv-SE" dirty="0"/>
              <a:t>Många har druckit alkohol i samband med att de testar cannabis första gången. </a:t>
            </a:r>
          </a:p>
          <a:p>
            <a:pPr lvl="0"/>
            <a:r>
              <a:rPr lang="sv-SE" dirty="0"/>
              <a:t>Ungdomar får vanligtvis tag på cannabis genom kompisar. </a:t>
            </a:r>
          </a:p>
          <a:p>
            <a:endParaRPr lang="sv-SE" dirty="0"/>
          </a:p>
        </p:txBody>
      </p:sp>
      <p:sp>
        <p:nvSpPr>
          <p:cNvPr id="4" name="Platshållare för sidfot 3">
            <a:extLst>
              <a:ext uri="{FF2B5EF4-FFF2-40B4-BE49-F238E27FC236}">
                <a16:creationId xmlns:a16="http://schemas.microsoft.com/office/drawing/2014/main" id="{765DD57A-FF6E-4D5E-8F01-6C3C17D28A1B}"/>
              </a:ext>
            </a:extLst>
          </p:cNvPr>
          <p:cNvSpPr>
            <a:spLocks noGrp="1"/>
          </p:cNvSpPr>
          <p:nvPr>
            <p:ph type="ftr" sz="quarter" idx="11"/>
          </p:nvPr>
        </p:nvSpPr>
        <p:spPr/>
        <p:txBody>
          <a:bodyPr/>
          <a:lstStyle/>
          <a:p>
            <a:r>
              <a:rPr lang="sv-SE" dirty="0"/>
              <a:t>Bild 13</a:t>
            </a:r>
          </a:p>
        </p:txBody>
      </p:sp>
    </p:spTree>
    <p:extLst>
      <p:ext uri="{BB962C8B-B14F-4D97-AF65-F5344CB8AC3E}">
        <p14:creationId xmlns:p14="http://schemas.microsoft.com/office/powerpoint/2010/main" val="22354893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8A1C4B62-0CAC-4730-B66B-9441B9C5961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8816" r="21681" b="1149"/>
          <a:stretch/>
        </p:blipFill>
        <p:spPr>
          <a:xfrm>
            <a:off x="8077200" y="0"/>
            <a:ext cx="4114800" cy="6858000"/>
          </a:xfrm>
        </p:spPr>
      </p:pic>
      <p:sp>
        <p:nvSpPr>
          <p:cNvPr id="2" name="Rubrik 1">
            <a:extLst>
              <a:ext uri="{FF2B5EF4-FFF2-40B4-BE49-F238E27FC236}">
                <a16:creationId xmlns:a16="http://schemas.microsoft.com/office/drawing/2014/main" id="{239AEDF4-A1A1-4C19-A70A-2592FCE06616}"/>
              </a:ext>
            </a:extLst>
          </p:cNvPr>
          <p:cNvSpPr>
            <a:spLocks noGrp="1"/>
          </p:cNvSpPr>
          <p:nvPr>
            <p:ph type="title"/>
          </p:nvPr>
        </p:nvSpPr>
        <p:spPr/>
        <p:txBody>
          <a:bodyPr/>
          <a:lstStyle/>
          <a:p>
            <a:r>
              <a:rPr lang="sv-SE" dirty="0"/>
              <a:t>Barn och sociala medier</a:t>
            </a:r>
          </a:p>
        </p:txBody>
      </p:sp>
      <p:sp>
        <p:nvSpPr>
          <p:cNvPr id="3" name="Platshållare för text 2">
            <a:extLst>
              <a:ext uri="{FF2B5EF4-FFF2-40B4-BE49-F238E27FC236}">
                <a16:creationId xmlns:a16="http://schemas.microsoft.com/office/drawing/2014/main" id="{839D5A53-CD38-49B7-B3A1-FAA71AFEC73F}"/>
              </a:ext>
            </a:extLst>
          </p:cNvPr>
          <p:cNvSpPr>
            <a:spLocks noGrp="1"/>
          </p:cNvSpPr>
          <p:nvPr>
            <p:ph type="body" sz="quarter" idx="13"/>
          </p:nvPr>
        </p:nvSpPr>
        <p:spPr/>
        <p:txBody>
          <a:bodyPr/>
          <a:lstStyle/>
          <a:p>
            <a:r>
              <a:rPr lang="sv-SE" dirty="0"/>
              <a:t>Barn upplever nätet som lärorikt</a:t>
            </a:r>
          </a:p>
          <a:p>
            <a:r>
              <a:rPr lang="sv-SE" dirty="0"/>
              <a:t>Barn har kompisar på nätet – som föräldrarna inte känner till</a:t>
            </a:r>
          </a:p>
          <a:p>
            <a:r>
              <a:rPr lang="sv-SE" dirty="0"/>
              <a:t>Barn känner sig utanför utan sociala medier</a:t>
            </a:r>
          </a:p>
          <a:p>
            <a:r>
              <a:rPr lang="sv-SE" dirty="0"/>
              <a:t>Andelen barn som utsatts för </a:t>
            </a:r>
            <a:r>
              <a:rPr lang="sv-SE" dirty="0" err="1"/>
              <a:t>näthat</a:t>
            </a:r>
            <a:r>
              <a:rPr lang="sv-SE" dirty="0"/>
              <a:t> har nästan fördubblats</a:t>
            </a:r>
          </a:p>
          <a:p>
            <a:endParaRPr lang="sv-SE" dirty="0"/>
          </a:p>
        </p:txBody>
      </p:sp>
      <p:sp>
        <p:nvSpPr>
          <p:cNvPr id="4" name="Platshållare för sidfot 3">
            <a:extLst>
              <a:ext uri="{FF2B5EF4-FFF2-40B4-BE49-F238E27FC236}">
                <a16:creationId xmlns:a16="http://schemas.microsoft.com/office/drawing/2014/main" id="{9A93E124-A5BC-4149-AD2B-D6F7C68C45EF}"/>
              </a:ext>
            </a:extLst>
          </p:cNvPr>
          <p:cNvSpPr>
            <a:spLocks noGrp="1"/>
          </p:cNvSpPr>
          <p:nvPr>
            <p:ph type="ftr" sz="quarter" idx="11"/>
          </p:nvPr>
        </p:nvSpPr>
        <p:spPr/>
        <p:txBody>
          <a:bodyPr/>
          <a:lstStyle/>
          <a:p>
            <a:r>
              <a:rPr lang="sv-SE" dirty="0"/>
              <a:t>Bild 14</a:t>
            </a:r>
          </a:p>
        </p:txBody>
      </p:sp>
    </p:spTree>
    <p:extLst>
      <p:ext uri="{BB962C8B-B14F-4D97-AF65-F5344CB8AC3E}">
        <p14:creationId xmlns:p14="http://schemas.microsoft.com/office/powerpoint/2010/main" val="40400014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2F8AC7D8-386B-4962-BED2-BC75756CB220}"/>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3171" b="-33171"/>
          <a:stretch/>
        </p:blipFill>
        <p:spPr/>
      </p:pic>
      <p:sp>
        <p:nvSpPr>
          <p:cNvPr id="2" name="Rubrik 1">
            <a:extLst>
              <a:ext uri="{FF2B5EF4-FFF2-40B4-BE49-F238E27FC236}">
                <a16:creationId xmlns:a16="http://schemas.microsoft.com/office/drawing/2014/main" id="{8873B5F4-950A-4046-BA24-F5E5B684B520}"/>
              </a:ext>
            </a:extLst>
          </p:cNvPr>
          <p:cNvSpPr>
            <a:spLocks noGrp="1"/>
          </p:cNvSpPr>
          <p:nvPr>
            <p:ph type="title"/>
          </p:nvPr>
        </p:nvSpPr>
        <p:spPr/>
        <p:txBody>
          <a:bodyPr/>
          <a:lstStyle/>
          <a:p>
            <a:r>
              <a:rPr lang="sv-SE" dirty="0"/>
              <a:t>Frågeställningar</a:t>
            </a:r>
          </a:p>
        </p:txBody>
      </p:sp>
      <p:sp>
        <p:nvSpPr>
          <p:cNvPr id="3" name="Platshållare för text 2">
            <a:extLst>
              <a:ext uri="{FF2B5EF4-FFF2-40B4-BE49-F238E27FC236}">
                <a16:creationId xmlns:a16="http://schemas.microsoft.com/office/drawing/2014/main" id="{CB636285-B64A-45FB-A5CD-77A1BC33EF6E}"/>
              </a:ext>
            </a:extLst>
          </p:cNvPr>
          <p:cNvSpPr>
            <a:spLocks noGrp="1"/>
          </p:cNvSpPr>
          <p:nvPr>
            <p:ph type="body" sz="quarter" idx="13"/>
          </p:nvPr>
        </p:nvSpPr>
        <p:spPr/>
        <p:txBody>
          <a:bodyPr/>
          <a:lstStyle/>
          <a:p>
            <a:pPr lvl="0"/>
            <a:r>
              <a:rPr lang="sv-SE" dirty="0"/>
              <a:t>Hur ser ni på barns aktiviteter på sociala medier?</a:t>
            </a:r>
          </a:p>
          <a:p>
            <a:pPr lvl="0"/>
            <a:r>
              <a:rPr lang="sv-SE" dirty="0"/>
              <a:t>Hur tänker ni att föräldrar ska förhålla sig till sina barns aktiviteter på nätet? Fundera över de föräldrar som beskrivs i vinjetten och deras olika förhållningssätt.</a:t>
            </a:r>
          </a:p>
          <a:p>
            <a:pPr lvl="0"/>
            <a:r>
              <a:rPr lang="sv-SE" dirty="0"/>
              <a:t>Barns utsatthet på nätet är olika och de har olika förutsättningar. Hur hanterar man det som förälder?</a:t>
            </a:r>
          </a:p>
        </p:txBody>
      </p:sp>
      <p:sp>
        <p:nvSpPr>
          <p:cNvPr id="4" name="Platshållare för sidfot 3">
            <a:extLst>
              <a:ext uri="{FF2B5EF4-FFF2-40B4-BE49-F238E27FC236}">
                <a16:creationId xmlns:a16="http://schemas.microsoft.com/office/drawing/2014/main" id="{3BD637AC-31BF-4BBD-8AF5-2D7CEBA2476D}"/>
              </a:ext>
            </a:extLst>
          </p:cNvPr>
          <p:cNvSpPr>
            <a:spLocks noGrp="1"/>
          </p:cNvSpPr>
          <p:nvPr>
            <p:ph type="ftr" sz="quarter" idx="11"/>
          </p:nvPr>
        </p:nvSpPr>
        <p:spPr/>
        <p:txBody>
          <a:bodyPr/>
          <a:lstStyle/>
          <a:p>
            <a:r>
              <a:rPr lang="sv-SE" dirty="0"/>
              <a:t>Bild 15</a:t>
            </a:r>
          </a:p>
        </p:txBody>
      </p:sp>
    </p:spTree>
    <p:extLst>
      <p:ext uri="{BB962C8B-B14F-4D97-AF65-F5344CB8AC3E}">
        <p14:creationId xmlns:p14="http://schemas.microsoft.com/office/powerpoint/2010/main" val="14896661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A086FFAA-38DA-47AA-918F-2D926E5BD473}"/>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61" r="-322" b="9409"/>
          <a:stretch/>
        </p:blipFill>
        <p:spPr>
          <a:xfrm>
            <a:off x="636888" y="1080000"/>
            <a:ext cx="8424000" cy="4698000"/>
          </a:xfrm>
        </p:spPr>
      </p:pic>
      <p:sp>
        <p:nvSpPr>
          <p:cNvPr id="3" name="Rubrik 2">
            <a:extLst>
              <a:ext uri="{FF2B5EF4-FFF2-40B4-BE49-F238E27FC236}">
                <a16:creationId xmlns:a16="http://schemas.microsoft.com/office/drawing/2014/main" id="{8EBF2C3B-2CD4-4BB8-82EA-9ACACCC2A51C}"/>
              </a:ext>
            </a:extLst>
          </p:cNvPr>
          <p:cNvSpPr>
            <a:spLocks noGrp="1"/>
          </p:cNvSpPr>
          <p:nvPr>
            <p:ph type="title"/>
          </p:nvPr>
        </p:nvSpPr>
        <p:spPr>
          <a:xfrm>
            <a:off x="636888" y="540000"/>
            <a:ext cx="10853270" cy="1080000"/>
          </a:xfrm>
        </p:spPr>
        <p:txBody>
          <a:bodyPr/>
          <a:lstStyle/>
          <a:p>
            <a:r>
              <a:rPr lang="sv-SE" dirty="0"/>
              <a:t>Film: Vad är neuropsykiatriska funktionsnedsättningar?</a:t>
            </a:r>
          </a:p>
        </p:txBody>
      </p:sp>
      <p:sp>
        <p:nvSpPr>
          <p:cNvPr id="9" name="textruta 8">
            <a:extLst>
              <a:ext uri="{FF2B5EF4-FFF2-40B4-BE49-F238E27FC236}">
                <a16:creationId xmlns:a16="http://schemas.microsoft.com/office/drawing/2014/main" id="{A1F85143-D089-44F6-81C3-CEF6D156CD53}"/>
              </a:ext>
            </a:extLst>
          </p:cNvPr>
          <p:cNvSpPr txBox="1"/>
          <p:nvPr/>
        </p:nvSpPr>
        <p:spPr>
          <a:xfrm>
            <a:off x="636889" y="6071779"/>
            <a:ext cx="9101595" cy="400110"/>
          </a:xfrm>
          <a:prstGeom prst="rect">
            <a:avLst/>
          </a:prstGeom>
          <a:noFill/>
        </p:spPr>
        <p:txBody>
          <a:bodyPr wrap="square" rtlCol="0">
            <a:spAutoFit/>
          </a:bodyPr>
          <a:lstStyle/>
          <a:p>
            <a:r>
              <a:rPr lang="sv-SE" sz="1000" dirty="0"/>
              <a:t>Källa: Attention</a:t>
            </a:r>
          </a:p>
          <a:p>
            <a:r>
              <a:rPr lang="sv-SE" sz="1000" dirty="0">
                <a:hlinkClick r:id="rId4"/>
              </a:rPr>
              <a:t>Länk till filmen</a:t>
            </a:r>
            <a:endParaRPr lang="sv-SE" sz="1000" dirty="0"/>
          </a:p>
        </p:txBody>
      </p:sp>
      <p:sp>
        <p:nvSpPr>
          <p:cNvPr id="2" name="Platshållare för sidfot 1">
            <a:extLst>
              <a:ext uri="{FF2B5EF4-FFF2-40B4-BE49-F238E27FC236}">
                <a16:creationId xmlns:a16="http://schemas.microsoft.com/office/drawing/2014/main" id="{F77261A6-3DD4-4125-9D03-34C39000129E}"/>
              </a:ext>
            </a:extLst>
          </p:cNvPr>
          <p:cNvSpPr>
            <a:spLocks noGrp="1"/>
          </p:cNvSpPr>
          <p:nvPr>
            <p:ph type="ftr" sz="quarter" idx="11"/>
          </p:nvPr>
        </p:nvSpPr>
        <p:spPr/>
        <p:txBody>
          <a:bodyPr/>
          <a:lstStyle/>
          <a:p>
            <a:r>
              <a:rPr lang="sv-SE" dirty="0"/>
              <a:t>Bild 16</a:t>
            </a:r>
          </a:p>
        </p:txBody>
      </p:sp>
    </p:spTree>
    <p:extLst>
      <p:ext uri="{BB962C8B-B14F-4D97-AF65-F5344CB8AC3E}">
        <p14:creationId xmlns:p14="http://schemas.microsoft.com/office/powerpoint/2010/main" val="2334674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latshållare för bild 16">
            <a:extLst>
              <a:ext uri="{FF2B5EF4-FFF2-40B4-BE49-F238E27FC236}">
                <a16:creationId xmlns:a16="http://schemas.microsoft.com/office/drawing/2014/main" id="{A9B065CD-19B1-4E57-8723-A425CECF234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962" t="-3797" r="-1775" b="-5908"/>
          <a:stretch/>
        </p:blipFill>
        <p:spPr>
          <a:xfrm>
            <a:off x="723900" y="1181100"/>
            <a:ext cx="10382250" cy="4953000"/>
          </a:xfrm>
        </p:spPr>
      </p:pic>
      <p:sp>
        <p:nvSpPr>
          <p:cNvPr id="3" name="Rubrik 2">
            <a:extLst>
              <a:ext uri="{FF2B5EF4-FFF2-40B4-BE49-F238E27FC236}">
                <a16:creationId xmlns:a16="http://schemas.microsoft.com/office/drawing/2014/main" id="{E81E1D86-5FD5-428F-9B30-7FD386EF5D3F}"/>
              </a:ext>
            </a:extLst>
          </p:cNvPr>
          <p:cNvSpPr>
            <a:spLocks noGrp="1"/>
          </p:cNvSpPr>
          <p:nvPr>
            <p:ph type="title"/>
          </p:nvPr>
        </p:nvSpPr>
        <p:spPr>
          <a:xfrm>
            <a:off x="484717" y="708264"/>
            <a:ext cx="9720000" cy="682386"/>
          </a:xfrm>
        </p:spPr>
        <p:txBody>
          <a:bodyPr/>
          <a:lstStyle/>
          <a:p>
            <a:r>
              <a:rPr lang="sv-SE" dirty="0"/>
              <a:t>Identitet</a:t>
            </a:r>
          </a:p>
        </p:txBody>
      </p:sp>
      <p:sp>
        <p:nvSpPr>
          <p:cNvPr id="2" name="Platshållare för sidfot 1">
            <a:extLst>
              <a:ext uri="{FF2B5EF4-FFF2-40B4-BE49-F238E27FC236}">
                <a16:creationId xmlns:a16="http://schemas.microsoft.com/office/drawing/2014/main" id="{8924D294-9F10-416F-AC1F-31B2D9D0A758}"/>
              </a:ext>
            </a:extLst>
          </p:cNvPr>
          <p:cNvSpPr>
            <a:spLocks noGrp="1"/>
          </p:cNvSpPr>
          <p:nvPr>
            <p:ph type="ftr" sz="quarter" idx="11"/>
          </p:nvPr>
        </p:nvSpPr>
        <p:spPr/>
        <p:txBody>
          <a:bodyPr/>
          <a:lstStyle/>
          <a:p>
            <a:r>
              <a:rPr lang="sv-SE" dirty="0"/>
              <a:t>Bild 17</a:t>
            </a:r>
          </a:p>
        </p:txBody>
      </p:sp>
    </p:spTree>
    <p:extLst>
      <p:ext uri="{BB962C8B-B14F-4D97-AF65-F5344CB8AC3E}">
        <p14:creationId xmlns:p14="http://schemas.microsoft.com/office/powerpoint/2010/main" val="2630217438"/>
      </p:ext>
    </p:extLst>
  </p:cSld>
  <p:clrMapOvr>
    <a:masterClrMapping/>
  </p:clrMapOvr>
</p:sld>
</file>

<file path=ppt/theme/theme1.xml><?xml version="1.0" encoding="utf-8"?>
<a:theme xmlns:a="http://schemas.openxmlformats.org/drawingml/2006/main" name="SoS-tema">
  <a:themeElements>
    <a:clrScheme name="SoS">
      <a:dk1>
        <a:srgbClr val="000000"/>
      </a:dk1>
      <a:lt1>
        <a:srgbClr val="FFFFFF"/>
      </a:lt1>
      <a:dk2>
        <a:srgbClr val="F8F2E8"/>
      </a:dk2>
      <a:lt2>
        <a:srgbClr val="FCFAF7"/>
      </a:lt2>
      <a:accent1>
        <a:srgbClr val="002B45"/>
      </a:accent1>
      <a:accent2>
        <a:srgbClr val="00385C"/>
      </a:accent2>
      <a:accent3>
        <a:srgbClr val="005892"/>
      </a:accent3>
      <a:accent4>
        <a:srgbClr val="017CC1"/>
      </a:accent4>
      <a:accent5>
        <a:srgbClr val="DBF0F6"/>
      </a:accent5>
      <a:accent6>
        <a:srgbClr val="EBFAFC"/>
      </a:accent6>
      <a:hlink>
        <a:srgbClr val="0563C1"/>
      </a:hlink>
      <a:folHlink>
        <a:srgbClr val="954F72"/>
      </a:folHlink>
    </a:clrScheme>
    <a:fontScheme name="PPT SoS">
      <a:majorFont>
        <a:latin typeface="Noto Sa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oS Mörkblå 1">
      <a:srgbClr val="112B43"/>
    </a:custClr>
    <a:custClr name="SoS Mörkblå 2">
      <a:srgbClr val="11385A"/>
    </a:custClr>
    <a:custClr name="SoS Blå 1">
      <a:srgbClr val="005892"/>
    </a:custClr>
    <a:custClr name="SoS Blå 2">
      <a:srgbClr val="017CC0"/>
    </a:custClr>
    <a:custClr name="SoS Ljusblå 1">
      <a:srgbClr val="DBEEF5"/>
    </a:custClr>
    <a:custClr name="SoS Ljusblå 2">
      <a:srgbClr val="EBF6F9"/>
    </a:custClr>
    <a:custClr name="Vit">
      <a:srgbClr val="FFFFFF"/>
    </a:custClr>
    <a:custClr name="Vit">
      <a:srgbClr val="FFFFFF"/>
    </a:custClr>
    <a:custClr name="SoS Beige 1">
      <a:srgbClr val="F7F1E7"/>
    </a:custClr>
    <a:custClr name="Sos Beige 2">
      <a:srgbClr val="FCFAF5"/>
    </a:custClr>
    <a:custClr name="SoS Gul 1">
      <a:srgbClr val="B27B2A"/>
    </a:custClr>
    <a:custClr name="SoS Gul 2">
      <a:srgbClr val="ECB94F"/>
    </a:custClr>
    <a:custClr name="SoS Gul 3">
      <a:srgbClr val="F9E0A7"/>
    </a:custClr>
    <a:custClr name="SoS Lila 1">
      <a:srgbClr val="9A4392"/>
    </a:custClr>
    <a:custClr name="SoS Lila 2">
      <a:srgbClr val="BE67C0"/>
    </a:custClr>
    <a:custClr name="SoS Lila 3">
      <a:srgbClr val="ECCFE9"/>
    </a:custClr>
    <a:custClr name="Vit">
      <a:srgbClr val="FFFFFF"/>
    </a:custClr>
    <a:custClr name="Vit">
      <a:srgbClr val="FFFFFF"/>
    </a:custClr>
    <a:custClr name="Vit">
      <a:srgbClr val="FFFFFF"/>
    </a:custClr>
    <a:custClr name="Vit">
      <a:srgbClr val="FFFFFF"/>
    </a:custClr>
    <a:custClr name="SoS Grön 1">
      <a:srgbClr val="008276"/>
    </a:custClr>
    <a:custClr name="SoS Grön 2">
      <a:srgbClr val="00A380"/>
    </a:custClr>
    <a:custClr name="SoS Grön 3">
      <a:srgbClr val="79D3C5"/>
    </a:custClr>
    <a:custClr name="SoS Orange 1">
      <a:srgbClr val="C85135"/>
    </a:custClr>
    <a:custClr name="SoS Orange 2">
      <a:srgbClr val="EB805F"/>
    </a:custClr>
    <a:custClr name="SoS Orange 3">
      <a:srgbClr val="F7CAAC"/>
    </a:custClr>
  </a:custClrLst>
  <a:extLst>
    <a:ext uri="{05A4C25C-085E-4340-85A3-A5531E510DB2}">
      <thm15:themeFamily xmlns:thm15="http://schemas.microsoft.com/office/thememl/2012/main" name="SoS ny 231116_SL.potx" id="{7C4AB029-6068-4E10-B1C6-449849E81B91}" vid="{123DBE21-5145-46A2-A636-D0509A6B71AD}"/>
    </a:ext>
  </a:extLst>
</a:theme>
</file>

<file path=ppt/theme/theme2.xml><?xml version="1.0" encoding="utf-8"?>
<a:theme xmlns:a="http://schemas.openxmlformats.org/drawingml/2006/main" name="1_SoS-tema">
  <a:themeElements>
    <a:clrScheme name="SoS">
      <a:dk1>
        <a:srgbClr val="000000"/>
      </a:dk1>
      <a:lt1>
        <a:srgbClr val="FFFFFF"/>
      </a:lt1>
      <a:dk2>
        <a:srgbClr val="F8F2E8"/>
      </a:dk2>
      <a:lt2>
        <a:srgbClr val="FCFAF7"/>
      </a:lt2>
      <a:accent1>
        <a:srgbClr val="002B45"/>
      </a:accent1>
      <a:accent2>
        <a:srgbClr val="00385C"/>
      </a:accent2>
      <a:accent3>
        <a:srgbClr val="005892"/>
      </a:accent3>
      <a:accent4>
        <a:srgbClr val="017CC1"/>
      </a:accent4>
      <a:accent5>
        <a:srgbClr val="DBF0F6"/>
      </a:accent5>
      <a:accent6>
        <a:srgbClr val="EBFAFC"/>
      </a:accent6>
      <a:hlink>
        <a:srgbClr val="0563C1"/>
      </a:hlink>
      <a:folHlink>
        <a:srgbClr val="954F72"/>
      </a:folHlink>
    </a:clrScheme>
    <a:fontScheme name="PPT SoS">
      <a:majorFont>
        <a:latin typeface="Noto Sa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oS Mörkblå 1">
      <a:srgbClr val="112B43"/>
    </a:custClr>
    <a:custClr name="SoS Mörkblå 2">
      <a:srgbClr val="11385A"/>
    </a:custClr>
    <a:custClr name="SoS Blå 1">
      <a:srgbClr val="005892"/>
    </a:custClr>
    <a:custClr name="SoS Blå 2">
      <a:srgbClr val="017CC0"/>
    </a:custClr>
    <a:custClr name="SoS Ljusblå 1">
      <a:srgbClr val="DBEEF5"/>
    </a:custClr>
    <a:custClr name="SoS Ljusblå 2">
      <a:srgbClr val="EBF6F9"/>
    </a:custClr>
    <a:custClr name="Vit">
      <a:srgbClr val="FFFFFF"/>
    </a:custClr>
    <a:custClr name="Vit">
      <a:srgbClr val="FFFFFF"/>
    </a:custClr>
    <a:custClr name="SoS Beige 1">
      <a:srgbClr val="F7F1E7"/>
    </a:custClr>
    <a:custClr name="Sos Beige 2">
      <a:srgbClr val="FCFAF5"/>
    </a:custClr>
    <a:custClr name="SoS Gul 1">
      <a:srgbClr val="B27B2A"/>
    </a:custClr>
    <a:custClr name="SoS Gul 2">
      <a:srgbClr val="ECB94F"/>
    </a:custClr>
    <a:custClr name="SoS Gul 3">
      <a:srgbClr val="F9E0A7"/>
    </a:custClr>
    <a:custClr name="SoS Lila 1">
      <a:srgbClr val="9A4392"/>
    </a:custClr>
    <a:custClr name="SoS Lila 2">
      <a:srgbClr val="BE67C0"/>
    </a:custClr>
    <a:custClr name="SoS Lila 3">
      <a:srgbClr val="ECCFE9"/>
    </a:custClr>
    <a:custClr name="Vit">
      <a:srgbClr val="FFFFFF"/>
    </a:custClr>
    <a:custClr name="Vit">
      <a:srgbClr val="FFFFFF"/>
    </a:custClr>
    <a:custClr name="Vit">
      <a:srgbClr val="FFFFFF"/>
    </a:custClr>
    <a:custClr name="Vit">
      <a:srgbClr val="FFFFFF"/>
    </a:custClr>
    <a:custClr name="SoS Grön 1">
      <a:srgbClr val="008276"/>
    </a:custClr>
    <a:custClr name="SoS Grön 2">
      <a:srgbClr val="00A380"/>
    </a:custClr>
    <a:custClr name="SoS Grön 3">
      <a:srgbClr val="79D3C5"/>
    </a:custClr>
    <a:custClr name="SoS Orange 1">
      <a:srgbClr val="C85135"/>
    </a:custClr>
    <a:custClr name="SoS Orange 2">
      <a:srgbClr val="EB805F"/>
    </a:custClr>
    <a:custClr name="SoS Orange 3">
      <a:srgbClr val="F7CAAC"/>
    </a:custClr>
  </a:custClrLst>
  <a:extLst>
    <a:ext uri="{05A4C25C-085E-4340-85A3-A5531E510DB2}">
      <thm15:themeFamily xmlns:thm15="http://schemas.microsoft.com/office/thememl/2012/main" name="SoS ny 231116_SL.potx" id="{7C4AB029-6068-4E10-B1C6-449849E81B91}" vid="{123DBE21-5145-46A2-A636-D0509A6B71AD}"/>
    </a:ext>
  </a:extLst>
</a:theme>
</file>

<file path=ppt/theme/theme3.xml><?xml version="1.0" encoding="utf-8"?>
<a:theme xmlns:a="http://schemas.openxmlformats.org/drawingml/2006/main" name="Socialstyrelsen">
  <a:themeElements>
    <a:clrScheme name="SoS">
      <a:dk1>
        <a:srgbClr val="000000"/>
      </a:dk1>
      <a:lt1>
        <a:srgbClr val="FFFFFF"/>
      </a:lt1>
      <a:dk2>
        <a:srgbClr val="F8F2E8"/>
      </a:dk2>
      <a:lt2>
        <a:srgbClr val="FCFAF7"/>
      </a:lt2>
      <a:accent1>
        <a:srgbClr val="002B45"/>
      </a:accent1>
      <a:accent2>
        <a:srgbClr val="00385C"/>
      </a:accent2>
      <a:accent3>
        <a:srgbClr val="005892"/>
      </a:accent3>
      <a:accent4>
        <a:srgbClr val="017CC1"/>
      </a:accent4>
      <a:accent5>
        <a:srgbClr val="DBF0F6"/>
      </a:accent5>
      <a:accent6>
        <a:srgbClr val="EBFAFC"/>
      </a:accent6>
      <a:hlink>
        <a:srgbClr val="0563C1"/>
      </a:hlink>
      <a:folHlink>
        <a:srgbClr val="954F72"/>
      </a:folHlink>
    </a:clrScheme>
    <a:fontScheme name="PPT SoS">
      <a:majorFont>
        <a:latin typeface="Noto Sa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91440" bIns="45720" rtlCol="0" anchor="t">
        <a:normAutofit/>
      </a:bodyPr>
      <a:lstStyle>
        <a:defPPr algn="l">
          <a:defRPr dirty="0"/>
        </a:defPPr>
      </a:lstStyle>
    </a:txDef>
  </a:objectDefaults>
  <a:extraClrSchemeLst/>
  <a:custClrLst>
    <a:custClr name="SoS Mörkblå 1">
      <a:srgbClr val="112B43"/>
    </a:custClr>
    <a:custClr name="SoS Mörkblå 2">
      <a:srgbClr val="11385A"/>
    </a:custClr>
    <a:custClr name="SoS Blå 1">
      <a:srgbClr val="005892"/>
    </a:custClr>
    <a:custClr name="SoS Blå 2">
      <a:srgbClr val="017CC0"/>
    </a:custClr>
    <a:custClr name="SoS Ljusblå 1">
      <a:srgbClr val="DBEEF5"/>
    </a:custClr>
    <a:custClr name="SoS Ljusblå 2">
      <a:srgbClr val="EBF6F9"/>
    </a:custClr>
    <a:custClr name="Vit">
      <a:srgbClr val="FFFFFF"/>
    </a:custClr>
    <a:custClr name="Vit">
      <a:srgbClr val="FFFFFF"/>
    </a:custClr>
    <a:custClr name="SoS Beige 1">
      <a:srgbClr val="F7F1E7"/>
    </a:custClr>
    <a:custClr name="Sos Beige 2">
      <a:srgbClr val="FCFAF5"/>
    </a:custClr>
    <a:custClr name="SoS Gul 1">
      <a:srgbClr val="B27B2A"/>
    </a:custClr>
    <a:custClr name="SoS Gul 2">
      <a:srgbClr val="ECB94F"/>
    </a:custClr>
    <a:custClr name="SoS Gul 3">
      <a:srgbClr val="F9E0A7"/>
    </a:custClr>
    <a:custClr name="SoS Lila 1">
      <a:srgbClr val="AB37A6"/>
    </a:custClr>
    <a:custClr name="SoS Lila 2">
      <a:srgbClr val="BE67C0"/>
    </a:custClr>
    <a:custClr name="SoS Lila 3">
      <a:srgbClr val="ECCFE9"/>
    </a:custClr>
    <a:custClr name="Vit">
      <a:srgbClr val="FFFFFF"/>
    </a:custClr>
    <a:custClr name="Vit">
      <a:srgbClr val="FFFFFF"/>
    </a:custClr>
    <a:custClr name="Vit">
      <a:srgbClr val="FFFFFF"/>
    </a:custClr>
    <a:custClr name="Vit">
      <a:srgbClr val="FFFFFF"/>
    </a:custClr>
    <a:custClr name="SoS Grön 1">
      <a:srgbClr val="008276"/>
    </a:custClr>
    <a:custClr name="SoS Grön 2">
      <a:srgbClr val="00A380"/>
    </a:custClr>
    <a:custClr name="SoS Grön 3">
      <a:srgbClr val="79D3C5"/>
    </a:custClr>
    <a:custClr name="SoS Orange 1">
      <a:srgbClr val="C85135"/>
    </a:custClr>
    <a:custClr name="SoS Orange 2">
      <a:srgbClr val="EB805F"/>
    </a:custClr>
    <a:custClr name="SoS Orange 3">
      <a:srgbClr val="F7CAAC"/>
    </a:custClr>
  </a:custClrLst>
  <a:extLst>
    <a:ext uri="{05A4C25C-085E-4340-85A3-A5531E510DB2}">
      <thm15:themeFamily xmlns:thm15="http://schemas.microsoft.com/office/thememl/2012/main" name="Blank.potx" id="{E3E5DE97-4B61-4DC9-B293-FEC6251761CF}" vid="{BA56C6D2-70B4-4699-87F6-94A3E15B1D6E}"/>
    </a:ext>
  </a:extLst>
</a:theme>
</file>

<file path=ppt/theme/theme4.xml><?xml version="1.0" encoding="utf-8"?>
<a:theme xmlns:a="http://schemas.openxmlformats.org/drawingml/2006/main" name="1_Socialstyrelsen">
  <a:themeElements>
    <a:clrScheme name="SoS">
      <a:dk1>
        <a:srgbClr val="000000"/>
      </a:dk1>
      <a:lt1>
        <a:srgbClr val="FFFFFF"/>
      </a:lt1>
      <a:dk2>
        <a:srgbClr val="F8F2E8"/>
      </a:dk2>
      <a:lt2>
        <a:srgbClr val="FCFAF7"/>
      </a:lt2>
      <a:accent1>
        <a:srgbClr val="002B45"/>
      </a:accent1>
      <a:accent2>
        <a:srgbClr val="00385C"/>
      </a:accent2>
      <a:accent3>
        <a:srgbClr val="005892"/>
      </a:accent3>
      <a:accent4>
        <a:srgbClr val="017CC1"/>
      </a:accent4>
      <a:accent5>
        <a:srgbClr val="DBF0F6"/>
      </a:accent5>
      <a:accent6>
        <a:srgbClr val="EBFAFC"/>
      </a:accent6>
      <a:hlink>
        <a:srgbClr val="0563C1"/>
      </a:hlink>
      <a:folHlink>
        <a:srgbClr val="954F72"/>
      </a:folHlink>
    </a:clrScheme>
    <a:fontScheme name="PPT SoS">
      <a:majorFont>
        <a:latin typeface="Noto Sa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91440" bIns="45720" rtlCol="0" anchor="t">
        <a:normAutofit/>
      </a:bodyPr>
      <a:lstStyle>
        <a:defPPr algn="l">
          <a:defRPr dirty="0"/>
        </a:defPPr>
      </a:lstStyle>
    </a:txDef>
  </a:objectDefaults>
  <a:extraClrSchemeLst/>
  <a:custClrLst>
    <a:custClr name="SoS Mörkblå 1">
      <a:srgbClr val="112B43"/>
    </a:custClr>
    <a:custClr name="SoS Mörkblå 2">
      <a:srgbClr val="11385A"/>
    </a:custClr>
    <a:custClr name="SoS Blå 1">
      <a:srgbClr val="005892"/>
    </a:custClr>
    <a:custClr name="SoS Blå 2">
      <a:srgbClr val="017CC0"/>
    </a:custClr>
    <a:custClr name="SoS Ljusblå 1">
      <a:srgbClr val="DBEEF5"/>
    </a:custClr>
    <a:custClr name="SoS Ljusblå 2">
      <a:srgbClr val="EBF6F9"/>
    </a:custClr>
    <a:custClr name="Vit">
      <a:srgbClr val="FFFFFF"/>
    </a:custClr>
    <a:custClr name="Vit">
      <a:srgbClr val="FFFFFF"/>
    </a:custClr>
    <a:custClr name="SoS Beige 1">
      <a:srgbClr val="F7F1E7"/>
    </a:custClr>
    <a:custClr name="Sos Beige 2">
      <a:srgbClr val="FCFAF5"/>
    </a:custClr>
    <a:custClr name="SoS Gul 1">
      <a:srgbClr val="B27B2A"/>
    </a:custClr>
    <a:custClr name="SoS Gul 2">
      <a:srgbClr val="ECB94F"/>
    </a:custClr>
    <a:custClr name="SoS Gul 3">
      <a:srgbClr val="F9E0A7"/>
    </a:custClr>
    <a:custClr name="SoS Lila 1">
      <a:srgbClr val="AB37A6"/>
    </a:custClr>
    <a:custClr name="SoS Lila 2">
      <a:srgbClr val="BE67C0"/>
    </a:custClr>
    <a:custClr name="SoS Lila 3">
      <a:srgbClr val="ECCFE9"/>
    </a:custClr>
    <a:custClr name="Vit">
      <a:srgbClr val="FFFFFF"/>
    </a:custClr>
    <a:custClr name="Vit">
      <a:srgbClr val="FFFFFF"/>
    </a:custClr>
    <a:custClr name="Vit">
      <a:srgbClr val="FFFFFF"/>
    </a:custClr>
    <a:custClr name="Vit">
      <a:srgbClr val="FFFFFF"/>
    </a:custClr>
    <a:custClr name="SoS Grön 1">
      <a:srgbClr val="008276"/>
    </a:custClr>
    <a:custClr name="SoS Grön 2">
      <a:srgbClr val="00A380"/>
    </a:custClr>
    <a:custClr name="SoS Grön 3">
      <a:srgbClr val="79D3C5"/>
    </a:custClr>
    <a:custClr name="SoS Orange 1">
      <a:srgbClr val="C85135"/>
    </a:custClr>
    <a:custClr name="SoS Orange 2">
      <a:srgbClr val="EB805F"/>
    </a:custClr>
    <a:custClr name="SoS Orange 3">
      <a:srgbClr val="F7CAAC"/>
    </a:custClr>
  </a:custClrLst>
  <a:extLst>
    <a:ext uri="{05A4C25C-085E-4340-85A3-A5531E510DB2}">
      <thm15:themeFamily xmlns:thm15="http://schemas.microsoft.com/office/thememl/2012/main" name="Blank.potx" id="{E3E5DE97-4B61-4DC9-B293-FEC6251761CF}" vid="{BA56C6D2-70B4-4699-87F6-94A3E15B1D6E}"/>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Standardmall</Template>
  <TotalTime>2467</TotalTime>
  <Words>5836</Words>
  <Application>Microsoft Office PowerPoint</Application>
  <PresentationFormat>Bredbild</PresentationFormat>
  <Paragraphs>1073</Paragraphs>
  <Slides>147</Slides>
  <Notes>131</Notes>
  <HiddenSlides>0</HiddenSlides>
  <MMClips>0</MMClips>
  <ScaleCrop>false</ScaleCrop>
  <HeadingPairs>
    <vt:vector size="6" baseType="variant">
      <vt:variant>
        <vt:lpstr>Använt teckensnitt</vt:lpstr>
      </vt:variant>
      <vt:variant>
        <vt:i4>8</vt:i4>
      </vt:variant>
      <vt:variant>
        <vt:lpstr>Tema</vt:lpstr>
      </vt:variant>
      <vt:variant>
        <vt:i4>4</vt:i4>
      </vt:variant>
      <vt:variant>
        <vt:lpstr>Bildrubriker</vt:lpstr>
      </vt:variant>
      <vt:variant>
        <vt:i4>147</vt:i4>
      </vt:variant>
    </vt:vector>
  </HeadingPairs>
  <TitlesOfParts>
    <vt:vector size="159" baseType="lpstr">
      <vt:lpstr>Arial</vt:lpstr>
      <vt:lpstr>Calibri</vt:lpstr>
      <vt:lpstr>Century Gothic</vt:lpstr>
      <vt:lpstr>Euclid Circular A</vt:lpstr>
      <vt:lpstr>Noto Sans</vt:lpstr>
      <vt:lpstr>Roboto</vt:lpstr>
      <vt:lpstr>Times New Roman</vt:lpstr>
      <vt:lpstr>Wingdings</vt:lpstr>
      <vt:lpstr>SoS-tema</vt:lpstr>
      <vt:lpstr>1_SoS-tema</vt:lpstr>
      <vt:lpstr>Socialstyrelsen</vt:lpstr>
      <vt:lpstr>1_Socialstyrelsen</vt:lpstr>
      <vt:lpstr>Ett hem att växa i   </vt:lpstr>
      <vt:lpstr>Introduktion till utbildningen</vt:lpstr>
      <vt:lpstr> Citattruta under?</vt:lpstr>
      <vt:lpstr>Mötets innehåll och mål</vt:lpstr>
      <vt:lpstr>Utbildningens mål</vt:lpstr>
      <vt:lpstr>Utbildningens innehåll</vt:lpstr>
      <vt:lpstr>Familjehemsvården och barnen</vt:lpstr>
      <vt:lpstr>Familjehemsvård förr och nu</vt:lpstr>
      <vt:lpstr>Barns rättigheter- artikel 9 i barnkonventionen</vt:lpstr>
      <vt:lpstr>Film: Vad är ett familjehem?</vt:lpstr>
      <vt:lpstr>Film: Vad händer nu?</vt:lpstr>
      <vt:lpstr>PowerPoint-presentation</vt:lpstr>
      <vt:lpstr>Exempel på skyddande faktorer</vt:lpstr>
      <vt:lpstr>Film: 1000-kronorsloppet</vt:lpstr>
      <vt:lpstr>Reflektion </vt:lpstr>
      <vt:lpstr>Övning</vt:lpstr>
      <vt:lpstr>Vad har de bra familjehemmen gjort för oss? </vt:lpstr>
      <vt:lpstr>Grundläggande principer för familjehemsvården</vt:lpstr>
      <vt:lpstr>Film: Brevet- Jag vill tacka min familj</vt:lpstr>
      <vt:lpstr>Ett uppdrag i samverkan med barnet i fokus</vt:lpstr>
      <vt:lpstr> Mål med mötet:</vt:lpstr>
      <vt:lpstr>Ett barns röst om  att bo i familjehem</vt:lpstr>
      <vt:lpstr>Barnkonventionens huvudprinciper</vt:lpstr>
      <vt:lpstr>Film: Delaktighet</vt:lpstr>
      <vt:lpstr>Barnets utredning</vt:lpstr>
      <vt:lpstr>BBIC-triangeln</vt:lpstr>
      <vt:lpstr>Pro-Fam – utredning av familjehem</vt:lpstr>
      <vt:lpstr>Två flöden</vt:lpstr>
      <vt:lpstr>Information </vt:lpstr>
      <vt:lpstr>Vilka är de långsiktigt placerade barnen?</vt:lpstr>
      <vt:lpstr>Film: Barn som är långsiktigt placerade i familjehem</vt:lpstr>
      <vt:lpstr>Gruppdiskussion</vt:lpstr>
      <vt:lpstr>Gruppövning: Samverkan kring barnet</vt:lpstr>
      <vt:lpstr>Vårdnadshavarens roll</vt:lpstr>
      <vt:lpstr>Socialtjänstens roll</vt:lpstr>
      <vt:lpstr>Familjehemmets roll</vt:lpstr>
      <vt:lpstr>Det tredelade föräldraskapet  och teamet runt barnet</vt:lpstr>
      <vt:lpstr>God man och särskilt förordnad vårdnadshavare</vt:lpstr>
      <vt:lpstr>Migrationsverkets roll</vt:lpstr>
      <vt:lpstr>Socialtjänstens ansvar och uppgifter</vt:lpstr>
      <vt:lpstr>Delaktighetstrappan</vt:lpstr>
      <vt:lpstr>Barns rättigheter-  artikel 12 i barnkonventionen</vt:lpstr>
      <vt:lpstr>Att stödja barns behov av närhet, anknytning och omsorg</vt:lpstr>
      <vt:lpstr>Mål med mötet</vt:lpstr>
      <vt:lpstr>Barns rättigheter- artikel 6 i barnkonventionen</vt:lpstr>
      <vt:lpstr>Anknytningscirkel </vt:lpstr>
      <vt:lpstr>Reflektion</vt:lpstr>
      <vt:lpstr>Film: Hur är det att vara placerad?    </vt:lpstr>
      <vt:lpstr>Fundera på…</vt:lpstr>
      <vt:lpstr>Fundera på…</vt:lpstr>
      <vt:lpstr>Skapa positivt samspel</vt:lpstr>
      <vt:lpstr>Fundera på…</vt:lpstr>
      <vt:lpstr>Individualistisk- och kollektivistisk livssyn </vt:lpstr>
      <vt:lpstr>Interkulturell kommunikation</vt:lpstr>
      <vt:lpstr>Att hantera kriser, separationer och andra svåra upplevelser</vt:lpstr>
      <vt:lpstr>Mål fjärde mötet</vt:lpstr>
      <vt:lpstr>Citat</vt:lpstr>
      <vt:lpstr>Separationer och förlust</vt:lpstr>
      <vt:lpstr>Barns rättigheter-  artikel 19 i barnkonventionen</vt:lpstr>
      <vt:lpstr>Krisens stadier</vt:lpstr>
      <vt:lpstr>Film: Removed</vt:lpstr>
      <vt:lpstr>Migrationens olika faser</vt:lpstr>
      <vt:lpstr>Film: Barndomstrauman och hjärnan</vt:lpstr>
      <vt:lpstr>Traumamedveten omsorg</vt:lpstr>
      <vt:lpstr>Film: TMO – Traumamedveten omsorg</vt:lpstr>
      <vt:lpstr>Traumamedveten omsorg</vt:lpstr>
      <vt:lpstr>Tänk på någon som har stöttat dig när du varit med om något svårt.</vt:lpstr>
      <vt:lpstr>William</vt:lpstr>
      <vt:lpstr>William</vt:lpstr>
      <vt:lpstr>Livslånga relationer  och ursprungsfamiljens betydelse</vt:lpstr>
      <vt:lpstr>Mål med mötet</vt:lpstr>
      <vt:lpstr>Barns rättigheter- artikel 8 i barnkonventionen</vt:lpstr>
      <vt:lpstr>Vad är värdefullt för mig?</vt:lpstr>
      <vt:lpstr>Barnets kontakt med ursprungsfamiljen</vt:lpstr>
      <vt:lpstr>Reflektion</vt:lpstr>
      <vt:lpstr>Umgänge mellan barn och föräldrar</vt:lpstr>
      <vt:lpstr>Positivt umgänge – guide för familjehem</vt:lpstr>
      <vt:lpstr>Film: Umgänge</vt:lpstr>
      <vt:lpstr>Frågeställningar</vt:lpstr>
      <vt:lpstr>PowerPoint-presentation</vt:lpstr>
      <vt:lpstr>Att finnas kvar för barnet</vt:lpstr>
      <vt:lpstr>Barns hälsa</vt:lpstr>
      <vt:lpstr> Mål med mötet </vt:lpstr>
      <vt:lpstr>Barns rättigheter-  artikel 24 i barnkonventionen</vt:lpstr>
      <vt:lpstr>Fysisk hälsa</vt:lpstr>
      <vt:lpstr>Psykisk hälsa</vt:lpstr>
      <vt:lpstr>Placerade barns hälsa</vt:lpstr>
      <vt:lpstr>De flesta barn och unga i Sverige har god munhälsa</vt:lpstr>
      <vt:lpstr>Barn och unga som placeras har sämre munhälsa</vt:lpstr>
      <vt:lpstr>Munhälsa och tandvård för placerade barn</vt:lpstr>
      <vt:lpstr>Viktigt att förebygga munsjukdomar</vt:lpstr>
      <vt:lpstr>Psykisk ohälsa - symtom</vt:lpstr>
      <vt:lpstr>Riskfaktorer och utsatthet</vt:lpstr>
      <vt:lpstr>Andelen ungdomar som har druckit alkohol de senaste 12 månaderna</vt:lpstr>
      <vt:lpstr>Cannabis</vt:lpstr>
      <vt:lpstr>Barn och sociala medier</vt:lpstr>
      <vt:lpstr>Frågeställningar</vt:lpstr>
      <vt:lpstr>Film: Vad är neuropsykiatriska funktionsnedsättningar?</vt:lpstr>
      <vt:lpstr>Identitet</vt:lpstr>
      <vt:lpstr>Vad du behöver tänka på</vt:lpstr>
      <vt:lpstr>Vad är våld</vt:lpstr>
      <vt:lpstr>Frågeställningar</vt:lpstr>
      <vt:lpstr>Barns skolgång</vt:lpstr>
      <vt:lpstr> Mål med mötet </vt:lpstr>
      <vt:lpstr>Barns rättigheter- artikel 28 i barnkonventionen </vt:lpstr>
      <vt:lpstr>Placerade barn om  sin skolgång </vt:lpstr>
      <vt:lpstr>Skola för barn i migration</vt:lpstr>
      <vt:lpstr>Vad säger forskningen</vt:lpstr>
      <vt:lpstr>PowerPoint-presentation</vt:lpstr>
      <vt:lpstr>Samverka för  att stötta skolgången</vt:lpstr>
      <vt:lpstr>Frågeställningar</vt:lpstr>
      <vt:lpstr>Film: Att läsa för små barn </vt:lpstr>
      <vt:lpstr>Reflektion</vt:lpstr>
      <vt:lpstr>Att stödja barnens läsutveckling</vt:lpstr>
      <vt:lpstr>Hur hjälps vi åt med skolarbetet? </vt:lpstr>
      <vt:lpstr>När skoldagens rutiner bryts</vt:lpstr>
      <vt:lpstr>Reflektion</vt:lpstr>
      <vt:lpstr>Samspel och gränssättning</vt:lpstr>
      <vt:lpstr> Mål med mötet</vt:lpstr>
      <vt:lpstr>Barns rättigheter-  artikel 13 i barnkonventionen</vt:lpstr>
      <vt:lpstr>Att lyssna på barn i familjehem</vt:lpstr>
      <vt:lpstr>Reflektion</vt:lpstr>
      <vt:lpstr>Om beteendeproblem som riskfaktor</vt:lpstr>
      <vt:lpstr>Reflektion</vt:lpstr>
      <vt:lpstr>Reflektion</vt:lpstr>
      <vt:lpstr>Aktivt lyssnande</vt:lpstr>
      <vt:lpstr>Övning- Maria och Daniel</vt:lpstr>
      <vt:lpstr>Effektiv kommunikation</vt:lpstr>
      <vt:lpstr>De tre korgarna</vt:lpstr>
      <vt:lpstr>Att lyssna på barn i familjehem</vt:lpstr>
      <vt:lpstr>Vardagen i familjehemmet</vt:lpstr>
      <vt:lpstr>Mål med mötet</vt:lpstr>
      <vt:lpstr>Barns rättigheter- artikel 20 i barnkonventionen </vt:lpstr>
      <vt:lpstr>Ungdomars önskningar</vt:lpstr>
      <vt:lpstr>Ungdomars önskningar</vt:lpstr>
      <vt:lpstr>Att skapa trygghet</vt:lpstr>
      <vt:lpstr>Ensamkommande barn</vt:lpstr>
      <vt:lpstr>Vincent</vt:lpstr>
      <vt:lpstr>Film: Hur blir det i min familj? </vt:lpstr>
      <vt:lpstr> Hur påverkas de egna barnen? </vt:lpstr>
      <vt:lpstr>Barnen i familjen</vt:lpstr>
      <vt:lpstr>Vuxna</vt:lpstr>
      <vt:lpstr>Film: Hur blir det för mig? </vt:lpstr>
      <vt:lpstr>Syskonstödet</vt:lpstr>
      <vt:lpstr>Citat</vt:lpstr>
      <vt:lpstr>Utbildningens innehåll</vt:lpstr>
      <vt:lpstr>Tack för att du har deltagit!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Fernlund, Åsa</dc:creator>
  <cp:lastModifiedBy>Laukkanen, Tiina</cp:lastModifiedBy>
  <cp:revision>146</cp:revision>
  <cp:lastPrinted>2024-07-03T13:55:33Z</cp:lastPrinted>
  <dcterms:created xsi:type="dcterms:W3CDTF">2024-02-26T14:30:56Z</dcterms:created>
  <dcterms:modified xsi:type="dcterms:W3CDTF">2025-11-12T12:49:01Z</dcterms:modified>
</cp:coreProperties>
</file>